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92" r:id="rId3"/>
    <p:sldId id="293" r:id="rId4"/>
    <p:sldId id="355" r:id="rId5"/>
    <p:sldId id="332" r:id="rId6"/>
    <p:sldId id="333" r:id="rId7"/>
    <p:sldId id="318" r:id="rId8"/>
    <p:sldId id="365" r:id="rId9"/>
    <p:sldId id="366" r:id="rId10"/>
    <p:sldId id="367" r:id="rId11"/>
    <p:sldId id="368" r:id="rId12"/>
    <p:sldId id="327" r:id="rId13"/>
    <p:sldId id="328" r:id="rId14"/>
    <p:sldId id="359" r:id="rId15"/>
    <p:sldId id="360" r:id="rId16"/>
    <p:sldId id="356" r:id="rId17"/>
    <p:sldId id="358" r:id="rId18"/>
    <p:sldId id="361" r:id="rId19"/>
    <p:sldId id="282" r:id="rId20"/>
    <p:sldId id="371" r:id="rId21"/>
    <p:sldId id="372" r:id="rId22"/>
    <p:sldId id="362" r:id="rId23"/>
    <p:sldId id="364" r:id="rId24"/>
    <p:sldId id="347" r:id="rId25"/>
    <p:sldId id="348" r:id="rId26"/>
    <p:sldId id="349" r:id="rId27"/>
    <p:sldId id="350" r:id="rId28"/>
    <p:sldId id="369" r:id="rId29"/>
    <p:sldId id="370" r:id="rId30"/>
  </p:sldIdLst>
  <p:sldSz cx="9144000" cy="6858000" type="screen4x3"/>
  <p:notesSz cx="6834188" cy="9979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98D332-D8C1-4A09-9642-0DFF1B70BE5D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8E9E8C-4E58-45BA-918C-3F57D899B2DA}">
      <dgm:prSet phldrT="[Text]"/>
      <dgm:spPr/>
      <dgm:t>
        <a:bodyPr/>
        <a:lstStyle/>
        <a:p>
          <a:r>
            <a:rPr lang="en-US" dirty="0" smtClean="0"/>
            <a:t>FO PD</a:t>
          </a:r>
        </a:p>
        <a:p>
          <a:r>
            <a:rPr lang="en-US" dirty="0" smtClean="0"/>
            <a:t>(</a:t>
          </a:r>
          <a:r>
            <a:rPr lang="en-US" dirty="0" err="1" smtClean="0"/>
            <a:t>Unggah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Validasi</a:t>
          </a:r>
          <a:r>
            <a:rPr lang="en-US" dirty="0" smtClean="0"/>
            <a:t>)</a:t>
          </a:r>
          <a:endParaRPr lang="en-US" dirty="0"/>
        </a:p>
      </dgm:t>
    </dgm:pt>
    <dgm:pt modelId="{F9A4E8A4-6F9F-4BA6-9039-60A8D8983595}" type="parTrans" cxnId="{892E8701-D0E5-4E68-82D0-209417720668}">
      <dgm:prSet/>
      <dgm:spPr/>
      <dgm:t>
        <a:bodyPr/>
        <a:lstStyle/>
        <a:p>
          <a:endParaRPr lang="en-US"/>
        </a:p>
      </dgm:t>
    </dgm:pt>
    <dgm:pt modelId="{D3351F1F-7D52-4D45-BC80-322C0B03F2CB}" type="sibTrans" cxnId="{892E8701-D0E5-4E68-82D0-209417720668}">
      <dgm:prSet/>
      <dgm:spPr/>
      <dgm:t>
        <a:bodyPr/>
        <a:lstStyle/>
        <a:p>
          <a:endParaRPr lang="en-US"/>
        </a:p>
      </dgm:t>
    </dgm:pt>
    <dgm:pt modelId="{8176C3F3-AD5E-4D63-8A92-8F97E5B447D5}">
      <dgm:prSet phldrT="[Text]"/>
      <dgm:spPr/>
      <dgm:t>
        <a:bodyPr/>
        <a:lstStyle/>
        <a:p>
          <a:r>
            <a:rPr lang="en-US" dirty="0" smtClean="0"/>
            <a:t>MO PD</a:t>
          </a:r>
        </a:p>
        <a:p>
          <a:r>
            <a:rPr lang="en-US" dirty="0" smtClean="0"/>
            <a:t>(</a:t>
          </a:r>
          <a:r>
            <a:rPr lang="en-US" dirty="0" err="1" smtClean="0"/>
            <a:t>Verifikasi</a:t>
          </a:r>
          <a:r>
            <a:rPr lang="en-US" dirty="0" smtClean="0"/>
            <a:t>)</a:t>
          </a:r>
          <a:endParaRPr lang="en-US" dirty="0"/>
        </a:p>
      </dgm:t>
    </dgm:pt>
    <dgm:pt modelId="{45B6750D-4400-42CC-BFBA-5EB89E431B1B}" type="parTrans" cxnId="{D1D3F588-4F9B-4FB4-9A47-67529D8B8E92}">
      <dgm:prSet/>
      <dgm:spPr/>
      <dgm:t>
        <a:bodyPr/>
        <a:lstStyle/>
        <a:p>
          <a:endParaRPr lang="en-US"/>
        </a:p>
      </dgm:t>
    </dgm:pt>
    <dgm:pt modelId="{56F40BE7-5279-4691-BFC0-BF385EEECCF7}" type="sibTrans" cxnId="{D1D3F588-4F9B-4FB4-9A47-67529D8B8E92}">
      <dgm:prSet/>
      <dgm:spPr/>
      <dgm:t>
        <a:bodyPr/>
        <a:lstStyle/>
        <a:p>
          <a:endParaRPr lang="en-US"/>
        </a:p>
      </dgm:t>
    </dgm:pt>
    <dgm:pt modelId="{D0994FA8-A417-462A-9200-A194B8355ED2}">
      <dgm:prSet phldrT="[Text]"/>
      <dgm:spPr/>
      <dgm:t>
        <a:bodyPr/>
        <a:lstStyle/>
        <a:p>
          <a:r>
            <a:rPr lang="en-US" dirty="0" err="1" smtClean="0"/>
            <a:t>Kasi</a:t>
          </a:r>
          <a:r>
            <a:rPr lang="en-US" dirty="0" smtClean="0"/>
            <a:t> PD</a:t>
          </a:r>
        </a:p>
        <a:p>
          <a:r>
            <a:rPr lang="en-US" dirty="0" smtClean="0"/>
            <a:t>(Approve)</a:t>
          </a:r>
          <a:endParaRPr lang="en-US" dirty="0"/>
        </a:p>
      </dgm:t>
    </dgm:pt>
    <dgm:pt modelId="{0595EAEB-2E24-4473-A5EA-3C545F395925}" type="parTrans" cxnId="{BF4442E3-CA7A-40E8-95DA-AE23A43B2E10}">
      <dgm:prSet/>
      <dgm:spPr/>
      <dgm:t>
        <a:bodyPr/>
        <a:lstStyle/>
        <a:p>
          <a:endParaRPr lang="en-US"/>
        </a:p>
      </dgm:t>
    </dgm:pt>
    <dgm:pt modelId="{2B677058-03FD-4280-BCB8-532633CE6A92}" type="sibTrans" cxnId="{BF4442E3-CA7A-40E8-95DA-AE23A43B2E10}">
      <dgm:prSet/>
      <dgm:spPr/>
      <dgm:t>
        <a:bodyPr/>
        <a:lstStyle/>
        <a:p>
          <a:endParaRPr lang="en-US"/>
        </a:p>
      </dgm:t>
    </dgm:pt>
    <dgm:pt modelId="{94BDF1B2-8B39-4ABC-A5B2-D14EBDDB983D}" type="pres">
      <dgm:prSet presAssocID="{6B98D332-D8C1-4A09-9642-0DFF1B70BE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8B8B38-B36F-4D3E-A633-2BB87FFE1C77}" type="pres">
      <dgm:prSet presAssocID="{798E9E8C-4E58-45BA-918C-3F57D899B2D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3775F-B644-4275-8D3D-64AB31EE7D68}" type="pres">
      <dgm:prSet presAssocID="{D3351F1F-7D52-4D45-BC80-322C0B03F2CB}" presName="sibTrans" presStyleLbl="sibTrans1D1" presStyleIdx="0" presStyleCnt="2"/>
      <dgm:spPr/>
      <dgm:t>
        <a:bodyPr/>
        <a:lstStyle/>
        <a:p>
          <a:endParaRPr lang="en-US"/>
        </a:p>
      </dgm:t>
    </dgm:pt>
    <dgm:pt modelId="{AD54D597-992A-4A75-9FF5-F57C80DC2B07}" type="pres">
      <dgm:prSet presAssocID="{D3351F1F-7D52-4D45-BC80-322C0B03F2CB}" presName="connectorText" presStyleLbl="sibTrans1D1" presStyleIdx="0" presStyleCnt="2"/>
      <dgm:spPr/>
      <dgm:t>
        <a:bodyPr/>
        <a:lstStyle/>
        <a:p>
          <a:endParaRPr lang="en-US"/>
        </a:p>
      </dgm:t>
    </dgm:pt>
    <dgm:pt modelId="{9F56A282-C180-478F-98F3-151F4FAF5781}" type="pres">
      <dgm:prSet presAssocID="{8176C3F3-AD5E-4D63-8A92-8F97E5B447D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F92961-72FC-41A4-A7F1-4EC306F698F4}" type="pres">
      <dgm:prSet presAssocID="{56F40BE7-5279-4691-BFC0-BF385EEECCF7}" presName="sibTrans" presStyleLbl="sibTrans1D1" presStyleIdx="1" presStyleCnt="2"/>
      <dgm:spPr/>
      <dgm:t>
        <a:bodyPr/>
        <a:lstStyle/>
        <a:p>
          <a:endParaRPr lang="en-US"/>
        </a:p>
      </dgm:t>
    </dgm:pt>
    <dgm:pt modelId="{57553743-649A-4B42-945C-EF1FF859ADE5}" type="pres">
      <dgm:prSet presAssocID="{56F40BE7-5279-4691-BFC0-BF385EEECCF7}" presName="connectorText" presStyleLbl="sibTrans1D1" presStyleIdx="1" presStyleCnt="2"/>
      <dgm:spPr/>
      <dgm:t>
        <a:bodyPr/>
        <a:lstStyle/>
        <a:p>
          <a:endParaRPr lang="en-US"/>
        </a:p>
      </dgm:t>
    </dgm:pt>
    <dgm:pt modelId="{1AE43A04-5467-4129-8893-2122958E450C}" type="pres">
      <dgm:prSet presAssocID="{D0994FA8-A417-462A-9200-A194B8355ED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4442E3-CA7A-40E8-95DA-AE23A43B2E10}" srcId="{6B98D332-D8C1-4A09-9642-0DFF1B70BE5D}" destId="{D0994FA8-A417-462A-9200-A194B8355ED2}" srcOrd="2" destOrd="0" parTransId="{0595EAEB-2E24-4473-A5EA-3C545F395925}" sibTransId="{2B677058-03FD-4280-BCB8-532633CE6A92}"/>
    <dgm:cxn modelId="{D3332AC4-9564-4EC8-8D2D-46540B351B01}" type="presOf" srcId="{8176C3F3-AD5E-4D63-8A92-8F97E5B447D5}" destId="{9F56A282-C180-478F-98F3-151F4FAF5781}" srcOrd="0" destOrd="0" presId="urn:microsoft.com/office/officeart/2005/8/layout/bProcess3"/>
    <dgm:cxn modelId="{A49D04B5-B105-49F7-A1E6-4D50A28776F0}" type="presOf" srcId="{6B98D332-D8C1-4A09-9642-0DFF1B70BE5D}" destId="{94BDF1B2-8B39-4ABC-A5B2-D14EBDDB983D}" srcOrd="0" destOrd="0" presId="urn:microsoft.com/office/officeart/2005/8/layout/bProcess3"/>
    <dgm:cxn modelId="{4CD92529-6AE1-445D-A763-7239EEA2CCEA}" type="presOf" srcId="{D3351F1F-7D52-4D45-BC80-322C0B03F2CB}" destId="{AD54D597-992A-4A75-9FF5-F57C80DC2B07}" srcOrd="1" destOrd="0" presId="urn:microsoft.com/office/officeart/2005/8/layout/bProcess3"/>
    <dgm:cxn modelId="{75EE2B00-BABB-4E90-BE13-2BC87FD1261A}" type="presOf" srcId="{D3351F1F-7D52-4D45-BC80-322C0B03F2CB}" destId="{E353775F-B644-4275-8D3D-64AB31EE7D68}" srcOrd="0" destOrd="0" presId="urn:microsoft.com/office/officeart/2005/8/layout/bProcess3"/>
    <dgm:cxn modelId="{D1D3F588-4F9B-4FB4-9A47-67529D8B8E92}" srcId="{6B98D332-D8C1-4A09-9642-0DFF1B70BE5D}" destId="{8176C3F3-AD5E-4D63-8A92-8F97E5B447D5}" srcOrd="1" destOrd="0" parTransId="{45B6750D-4400-42CC-BFBA-5EB89E431B1B}" sibTransId="{56F40BE7-5279-4691-BFC0-BF385EEECCF7}"/>
    <dgm:cxn modelId="{892E8701-D0E5-4E68-82D0-209417720668}" srcId="{6B98D332-D8C1-4A09-9642-0DFF1B70BE5D}" destId="{798E9E8C-4E58-45BA-918C-3F57D899B2DA}" srcOrd="0" destOrd="0" parTransId="{F9A4E8A4-6F9F-4BA6-9039-60A8D8983595}" sibTransId="{D3351F1F-7D52-4D45-BC80-322C0B03F2CB}"/>
    <dgm:cxn modelId="{BCB30026-3A71-4B6E-BA74-6E25AEBF6095}" type="presOf" srcId="{D0994FA8-A417-462A-9200-A194B8355ED2}" destId="{1AE43A04-5467-4129-8893-2122958E450C}" srcOrd="0" destOrd="0" presId="urn:microsoft.com/office/officeart/2005/8/layout/bProcess3"/>
    <dgm:cxn modelId="{C76E3582-8000-4CB2-92E1-AC3A5440B6E9}" type="presOf" srcId="{56F40BE7-5279-4691-BFC0-BF385EEECCF7}" destId="{57553743-649A-4B42-945C-EF1FF859ADE5}" srcOrd="1" destOrd="0" presId="urn:microsoft.com/office/officeart/2005/8/layout/bProcess3"/>
    <dgm:cxn modelId="{A4A8294B-FC4E-486F-B2DD-B15A126BDE40}" type="presOf" srcId="{56F40BE7-5279-4691-BFC0-BF385EEECCF7}" destId="{89F92961-72FC-41A4-A7F1-4EC306F698F4}" srcOrd="0" destOrd="0" presId="urn:microsoft.com/office/officeart/2005/8/layout/bProcess3"/>
    <dgm:cxn modelId="{19E32C42-98B7-4488-8611-3257EF826F11}" type="presOf" srcId="{798E9E8C-4E58-45BA-918C-3F57D899B2DA}" destId="{D28B8B38-B36F-4D3E-A633-2BB87FFE1C77}" srcOrd="0" destOrd="0" presId="urn:microsoft.com/office/officeart/2005/8/layout/bProcess3"/>
    <dgm:cxn modelId="{44ECC92D-32DB-498A-AA47-FFD9000DB946}" type="presParOf" srcId="{94BDF1B2-8B39-4ABC-A5B2-D14EBDDB983D}" destId="{D28B8B38-B36F-4D3E-A633-2BB87FFE1C77}" srcOrd="0" destOrd="0" presId="urn:microsoft.com/office/officeart/2005/8/layout/bProcess3"/>
    <dgm:cxn modelId="{A750A577-10FD-4666-914D-9D182F18FE8D}" type="presParOf" srcId="{94BDF1B2-8B39-4ABC-A5B2-D14EBDDB983D}" destId="{E353775F-B644-4275-8D3D-64AB31EE7D68}" srcOrd="1" destOrd="0" presId="urn:microsoft.com/office/officeart/2005/8/layout/bProcess3"/>
    <dgm:cxn modelId="{51AAF9FE-A861-4838-80B4-97A702610406}" type="presParOf" srcId="{E353775F-B644-4275-8D3D-64AB31EE7D68}" destId="{AD54D597-992A-4A75-9FF5-F57C80DC2B07}" srcOrd="0" destOrd="0" presId="urn:microsoft.com/office/officeart/2005/8/layout/bProcess3"/>
    <dgm:cxn modelId="{F318A97A-5DF3-42BF-B284-F4AECE97DFAA}" type="presParOf" srcId="{94BDF1B2-8B39-4ABC-A5B2-D14EBDDB983D}" destId="{9F56A282-C180-478F-98F3-151F4FAF5781}" srcOrd="2" destOrd="0" presId="urn:microsoft.com/office/officeart/2005/8/layout/bProcess3"/>
    <dgm:cxn modelId="{C317532B-44F0-4E87-B8AC-2E11DDCB7002}" type="presParOf" srcId="{94BDF1B2-8B39-4ABC-A5B2-D14EBDDB983D}" destId="{89F92961-72FC-41A4-A7F1-4EC306F698F4}" srcOrd="3" destOrd="0" presId="urn:microsoft.com/office/officeart/2005/8/layout/bProcess3"/>
    <dgm:cxn modelId="{A13E26F6-8D08-4850-AA23-A4C1080F97C4}" type="presParOf" srcId="{89F92961-72FC-41A4-A7F1-4EC306F698F4}" destId="{57553743-649A-4B42-945C-EF1FF859ADE5}" srcOrd="0" destOrd="0" presId="urn:microsoft.com/office/officeart/2005/8/layout/bProcess3"/>
    <dgm:cxn modelId="{A5882EB8-DD53-43A3-99F4-8DB6F9D41735}" type="presParOf" srcId="{94BDF1B2-8B39-4ABC-A5B2-D14EBDDB983D}" destId="{1AE43A04-5467-4129-8893-2122958E450C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98D332-D8C1-4A09-9642-0DFF1B70BE5D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8E9E8C-4E58-45BA-918C-3F57D899B2DA}">
      <dgm:prSet phldrT="[Text]"/>
      <dgm:spPr/>
      <dgm:t>
        <a:bodyPr/>
        <a:lstStyle/>
        <a:p>
          <a:r>
            <a:rPr lang="en-US" dirty="0" smtClean="0"/>
            <a:t>FO PD</a:t>
          </a:r>
        </a:p>
        <a:p>
          <a:r>
            <a:rPr lang="en-US" dirty="0" smtClean="0"/>
            <a:t>(</a:t>
          </a:r>
          <a:r>
            <a:rPr lang="en-US" dirty="0" err="1" smtClean="0"/>
            <a:t>Unggah</a:t>
          </a:r>
          <a:r>
            <a:rPr lang="en-US" dirty="0" smtClean="0"/>
            <a:t>, </a:t>
          </a:r>
          <a:r>
            <a:rPr lang="en-US" dirty="0" err="1" smtClean="0"/>
            <a:t>Validasi</a:t>
          </a:r>
          <a:r>
            <a:rPr lang="en-US" dirty="0" smtClean="0"/>
            <a:t>, </a:t>
          </a:r>
          <a:r>
            <a:rPr lang="en-US" dirty="0" err="1" smtClean="0"/>
            <a:t>Pencadangan</a:t>
          </a:r>
          <a:r>
            <a:rPr lang="en-US" dirty="0" smtClean="0"/>
            <a:t>)</a:t>
          </a:r>
          <a:endParaRPr lang="en-US" dirty="0"/>
        </a:p>
      </dgm:t>
    </dgm:pt>
    <dgm:pt modelId="{F9A4E8A4-6F9F-4BA6-9039-60A8D8983595}" type="parTrans" cxnId="{892E8701-D0E5-4E68-82D0-209417720668}">
      <dgm:prSet/>
      <dgm:spPr/>
      <dgm:t>
        <a:bodyPr/>
        <a:lstStyle/>
        <a:p>
          <a:endParaRPr lang="en-US"/>
        </a:p>
      </dgm:t>
    </dgm:pt>
    <dgm:pt modelId="{D3351F1F-7D52-4D45-BC80-322C0B03F2CB}" type="sibTrans" cxnId="{892E8701-D0E5-4E68-82D0-209417720668}">
      <dgm:prSet/>
      <dgm:spPr/>
      <dgm:t>
        <a:bodyPr/>
        <a:lstStyle/>
        <a:p>
          <a:endParaRPr lang="en-US"/>
        </a:p>
      </dgm:t>
    </dgm:pt>
    <dgm:pt modelId="{8176C3F3-AD5E-4D63-8A92-8F97E5B447D5}">
      <dgm:prSet phldrT="[Text]"/>
      <dgm:spPr/>
      <dgm:t>
        <a:bodyPr/>
        <a:lstStyle/>
        <a:p>
          <a:r>
            <a:rPr lang="en-US" dirty="0" smtClean="0"/>
            <a:t>MO PD</a:t>
          </a:r>
        </a:p>
        <a:p>
          <a:r>
            <a:rPr lang="en-US" dirty="0" smtClean="0"/>
            <a:t>(</a:t>
          </a:r>
          <a:r>
            <a:rPr lang="en-US" dirty="0" err="1" smtClean="0"/>
            <a:t>Verifikasi</a:t>
          </a:r>
          <a:r>
            <a:rPr lang="en-US" dirty="0" smtClean="0"/>
            <a:t>)</a:t>
          </a:r>
          <a:endParaRPr lang="en-US" dirty="0"/>
        </a:p>
      </dgm:t>
    </dgm:pt>
    <dgm:pt modelId="{45B6750D-4400-42CC-BFBA-5EB89E431B1B}" type="parTrans" cxnId="{D1D3F588-4F9B-4FB4-9A47-67529D8B8E92}">
      <dgm:prSet/>
      <dgm:spPr/>
      <dgm:t>
        <a:bodyPr/>
        <a:lstStyle/>
        <a:p>
          <a:endParaRPr lang="en-US"/>
        </a:p>
      </dgm:t>
    </dgm:pt>
    <dgm:pt modelId="{56F40BE7-5279-4691-BFC0-BF385EEECCF7}" type="sibTrans" cxnId="{D1D3F588-4F9B-4FB4-9A47-67529D8B8E92}">
      <dgm:prSet/>
      <dgm:spPr/>
      <dgm:t>
        <a:bodyPr/>
        <a:lstStyle/>
        <a:p>
          <a:endParaRPr lang="en-US"/>
        </a:p>
      </dgm:t>
    </dgm:pt>
    <dgm:pt modelId="{D0994FA8-A417-462A-9200-A194B8355ED2}">
      <dgm:prSet phldrT="[Text]"/>
      <dgm:spPr/>
      <dgm:t>
        <a:bodyPr/>
        <a:lstStyle/>
        <a:p>
          <a:r>
            <a:rPr lang="en-US" dirty="0" err="1" smtClean="0"/>
            <a:t>Kasi</a:t>
          </a:r>
          <a:r>
            <a:rPr lang="en-US" dirty="0" smtClean="0"/>
            <a:t> PD</a:t>
          </a:r>
        </a:p>
        <a:p>
          <a:r>
            <a:rPr lang="en-US" dirty="0" smtClean="0"/>
            <a:t>(Approve)</a:t>
          </a:r>
          <a:endParaRPr lang="en-US" dirty="0"/>
        </a:p>
      </dgm:t>
    </dgm:pt>
    <dgm:pt modelId="{0595EAEB-2E24-4473-A5EA-3C545F395925}" type="parTrans" cxnId="{BF4442E3-CA7A-40E8-95DA-AE23A43B2E10}">
      <dgm:prSet/>
      <dgm:spPr/>
      <dgm:t>
        <a:bodyPr/>
        <a:lstStyle/>
        <a:p>
          <a:endParaRPr lang="en-US"/>
        </a:p>
      </dgm:t>
    </dgm:pt>
    <dgm:pt modelId="{2B677058-03FD-4280-BCB8-532633CE6A92}" type="sibTrans" cxnId="{BF4442E3-CA7A-40E8-95DA-AE23A43B2E10}">
      <dgm:prSet/>
      <dgm:spPr/>
      <dgm:t>
        <a:bodyPr/>
        <a:lstStyle/>
        <a:p>
          <a:endParaRPr lang="en-US"/>
        </a:p>
      </dgm:t>
    </dgm:pt>
    <dgm:pt modelId="{94BDF1B2-8B39-4ABC-A5B2-D14EBDDB983D}" type="pres">
      <dgm:prSet presAssocID="{6B98D332-D8C1-4A09-9642-0DFF1B70BE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8B8B38-B36F-4D3E-A633-2BB87FFE1C77}" type="pres">
      <dgm:prSet presAssocID="{798E9E8C-4E58-45BA-918C-3F57D899B2D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3775F-B644-4275-8D3D-64AB31EE7D68}" type="pres">
      <dgm:prSet presAssocID="{D3351F1F-7D52-4D45-BC80-322C0B03F2CB}" presName="sibTrans" presStyleLbl="sibTrans1D1" presStyleIdx="0" presStyleCnt="2"/>
      <dgm:spPr/>
      <dgm:t>
        <a:bodyPr/>
        <a:lstStyle/>
        <a:p>
          <a:endParaRPr lang="en-US"/>
        </a:p>
      </dgm:t>
    </dgm:pt>
    <dgm:pt modelId="{AD54D597-992A-4A75-9FF5-F57C80DC2B07}" type="pres">
      <dgm:prSet presAssocID="{D3351F1F-7D52-4D45-BC80-322C0B03F2CB}" presName="connectorText" presStyleLbl="sibTrans1D1" presStyleIdx="0" presStyleCnt="2"/>
      <dgm:spPr/>
      <dgm:t>
        <a:bodyPr/>
        <a:lstStyle/>
        <a:p>
          <a:endParaRPr lang="en-US"/>
        </a:p>
      </dgm:t>
    </dgm:pt>
    <dgm:pt modelId="{9F56A282-C180-478F-98F3-151F4FAF5781}" type="pres">
      <dgm:prSet presAssocID="{8176C3F3-AD5E-4D63-8A92-8F97E5B447D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F92961-72FC-41A4-A7F1-4EC306F698F4}" type="pres">
      <dgm:prSet presAssocID="{56F40BE7-5279-4691-BFC0-BF385EEECCF7}" presName="sibTrans" presStyleLbl="sibTrans1D1" presStyleIdx="1" presStyleCnt="2"/>
      <dgm:spPr/>
      <dgm:t>
        <a:bodyPr/>
        <a:lstStyle/>
        <a:p>
          <a:endParaRPr lang="en-US"/>
        </a:p>
      </dgm:t>
    </dgm:pt>
    <dgm:pt modelId="{57553743-649A-4B42-945C-EF1FF859ADE5}" type="pres">
      <dgm:prSet presAssocID="{56F40BE7-5279-4691-BFC0-BF385EEECCF7}" presName="connectorText" presStyleLbl="sibTrans1D1" presStyleIdx="1" presStyleCnt="2"/>
      <dgm:spPr/>
      <dgm:t>
        <a:bodyPr/>
        <a:lstStyle/>
        <a:p>
          <a:endParaRPr lang="en-US"/>
        </a:p>
      </dgm:t>
    </dgm:pt>
    <dgm:pt modelId="{1AE43A04-5467-4129-8893-2122958E450C}" type="pres">
      <dgm:prSet presAssocID="{D0994FA8-A417-462A-9200-A194B8355ED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FD0022-2A4D-4377-A1B7-9538F4331179}" type="presOf" srcId="{798E9E8C-4E58-45BA-918C-3F57D899B2DA}" destId="{D28B8B38-B36F-4D3E-A633-2BB87FFE1C77}" srcOrd="0" destOrd="0" presId="urn:microsoft.com/office/officeart/2005/8/layout/bProcess3"/>
    <dgm:cxn modelId="{BF4442E3-CA7A-40E8-95DA-AE23A43B2E10}" srcId="{6B98D332-D8C1-4A09-9642-0DFF1B70BE5D}" destId="{D0994FA8-A417-462A-9200-A194B8355ED2}" srcOrd="2" destOrd="0" parTransId="{0595EAEB-2E24-4473-A5EA-3C545F395925}" sibTransId="{2B677058-03FD-4280-BCB8-532633CE6A92}"/>
    <dgm:cxn modelId="{E9B6F983-3993-4972-B152-9A5E873224E9}" type="presOf" srcId="{6B98D332-D8C1-4A09-9642-0DFF1B70BE5D}" destId="{94BDF1B2-8B39-4ABC-A5B2-D14EBDDB983D}" srcOrd="0" destOrd="0" presId="urn:microsoft.com/office/officeart/2005/8/layout/bProcess3"/>
    <dgm:cxn modelId="{B0E52A1A-EC99-457D-BA71-523179B46213}" type="presOf" srcId="{8176C3F3-AD5E-4D63-8A92-8F97E5B447D5}" destId="{9F56A282-C180-478F-98F3-151F4FAF5781}" srcOrd="0" destOrd="0" presId="urn:microsoft.com/office/officeart/2005/8/layout/bProcess3"/>
    <dgm:cxn modelId="{A0AF20B6-AC84-4E46-9BEE-2BC666611890}" type="presOf" srcId="{56F40BE7-5279-4691-BFC0-BF385EEECCF7}" destId="{89F92961-72FC-41A4-A7F1-4EC306F698F4}" srcOrd="0" destOrd="0" presId="urn:microsoft.com/office/officeart/2005/8/layout/bProcess3"/>
    <dgm:cxn modelId="{D1D3F588-4F9B-4FB4-9A47-67529D8B8E92}" srcId="{6B98D332-D8C1-4A09-9642-0DFF1B70BE5D}" destId="{8176C3F3-AD5E-4D63-8A92-8F97E5B447D5}" srcOrd="1" destOrd="0" parTransId="{45B6750D-4400-42CC-BFBA-5EB89E431B1B}" sibTransId="{56F40BE7-5279-4691-BFC0-BF385EEECCF7}"/>
    <dgm:cxn modelId="{892E8701-D0E5-4E68-82D0-209417720668}" srcId="{6B98D332-D8C1-4A09-9642-0DFF1B70BE5D}" destId="{798E9E8C-4E58-45BA-918C-3F57D899B2DA}" srcOrd="0" destOrd="0" parTransId="{F9A4E8A4-6F9F-4BA6-9039-60A8D8983595}" sibTransId="{D3351F1F-7D52-4D45-BC80-322C0B03F2CB}"/>
    <dgm:cxn modelId="{B2390E04-4DA4-4A4F-8AF4-EE90BFC9417E}" type="presOf" srcId="{D3351F1F-7D52-4D45-BC80-322C0B03F2CB}" destId="{AD54D597-992A-4A75-9FF5-F57C80DC2B07}" srcOrd="1" destOrd="0" presId="urn:microsoft.com/office/officeart/2005/8/layout/bProcess3"/>
    <dgm:cxn modelId="{D6F1657A-B18E-494B-8DCC-1D58D475B938}" type="presOf" srcId="{56F40BE7-5279-4691-BFC0-BF385EEECCF7}" destId="{57553743-649A-4B42-945C-EF1FF859ADE5}" srcOrd="1" destOrd="0" presId="urn:microsoft.com/office/officeart/2005/8/layout/bProcess3"/>
    <dgm:cxn modelId="{103ED149-5351-46C0-BE22-7BFB61CF5D9E}" type="presOf" srcId="{D0994FA8-A417-462A-9200-A194B8355ED2}" destId="{1AE43A04-5467-4129-8893-2122958E450C}" srcOrd="0" destOrd="0" presId="urn:microsoft.com/office/officeart/2005/8/layout/bProcess3"/>
    <dgm:cxn modelId="{4EAD8E2A-8657-452F-B541-B9B7E7615DB8}" type="presOf" srcId="{D3351F1F-7D52-4D45-BC80-322C0B03F2CB}" destId="{E353775F-B644-4275-8D3D-64AB31EE7D68}" srcOrd="0" destOrd="0" presId="urn:microsoft.com/office/officeart/2005/8/layout/bProcess3"/>
    <dgm:cxn modelId="{C2D26B11-F2B3-4016-B049-C8EBDE76514F}" type="presParOf" srcId="{94BDF1B2-8B39-4ABC-A5B2-D14EBDDB983D}" destId="{D28B8B38-B36F-4D3E-A633-2BB87FFE1C77}" srcOrd="0" destOrd="0" presId="urn:microsoft.com/office/officeart/2005/8/layout/bProcess3"/>
    <dgm:cxn modelId="{0DCCF6B8-151A-4FA1-B8B6-AF1E978AE496}" type="presParOf" srcId="{94BDF1B2-8B39-4ABC-A5B2-D14EBDDB983D}" destId="{E353775F-B644-4275-8D3D-64AB31EE7D68}" srcOrd="1" destOrd="0" presId="urn:microsoft.com/office/officeart/2005/8/layout/bProcess3"/>
    <dgm:cxn modelId="{23BA792C-311F-4CDD-8E4E-07AE5F8FBB97}" type="presParOf" srcId="{E353775F-B644-4275-8D3D-64AB31EE7D68}" destId="{AD54D597-992A-4A75-9FF5-F57C80DC2B07}" srcOrd="0" destOrd="0" presId="urn:microsoft.com/office/officeart/2005/8/layout/bProcess3"/>
    <dgm:cxn modelId="{68A2CFEE-8145-4067-BC7E-D64D27064923}" type="presParOf" srcId="{94BDF1B2-8B39-4ABC-A5B2-D14EBDDB983D}" destId="{9F56A282-C180-478F-98F3-151F4FAF5781}" srcOrd="2" destOrd="0" presId="urn:microsoft.com/office/officeart/2005/8/layout/bProcess3"/>
    <dgm:cxn modelId="{7B97A79C-609C-4DE2-BE3B-42E93041051B}" type="presParOf" srcId="{94BDF1B2-8B39-4ABC-A5B2-D14EBDDB983D}" destId="{89F92961-72FC-41A4-A7F1-4EC306F698F4}" srcOrd="3" destOrd="0" presId="urn:microsoft.com/office/officeart/2005/8/layout/bProcess3"/>
    <dgm:cxn modelId="{4A18F448-2984-4E65-B9DA-2EF3DFC85A11}" type="presParOf" srcId="{89F92961-72FC-41A4-A7F1-4EC306F698F4}" destId="{57553743-649A-4B42-945C-EF1FF859ADE5}" srcOrd="0" destOrd="0" presId="urn:microsoft.com/office/officeart/2005/8/layout/bProcess3"/>
    <dgm:cxn modelId="{350D2F3C-BFC1-4836-A8A8-00ED505989EE}" type="presParOf" srcId="{94BDF1B2-8B39-4ABC-A5B2-D14EBDDB983D}" destId="{1AE43A04-5467-4129-8893-2122958E450C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98D332-D8C1-4A09-9642-0DFF1B70BE5D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8E9E8C-4E58-45BA-918C-3F57D899B2DA}">
      <dgm:prSet phldrT="[Text]"/>
      <dgm:spPr/>
      <dgm:t>
        <a:bodyPr/>
        <a:lstStyle/>
        <a:p>
          <a:r>
            <a:rPr lang="en-US" dirty="0" err="1" smtClean="0"/>
            <a:t>Kakantor</a:t>
          </a:r>
          <a:endParaRPr lang="en-US" dirty="0" smtClean="0"/>
        </a:p>
        <a:p>
          <a:r>
            <a:rPr lang="en-US" dirty="0" smtClean="0"/>
            <a:t>(</a:t>
          </a:r>
          <a:r>
            <a:rPr lang="en-US" dirty="0" err="1" smtClean="0"/>
            <a:t>Ubah</a:t>
          </a:r>
          <a:r>
            <a:rPr lang="en-US" dirty="0" smtClean="0"/>
            <a:t> </a:t>
          </a:r>
          <a:r>
            <a:rPr lang="en-US" dirty="0" err="1" smtClean="0"/>
            <a:t>Kontrak</a:t>
          </a:r>
          <a:r>
            <a:rPr lang="en-US" dirty="0" smtClean="0"/>
            <a:t>)</a:t>
          </a:r>
          <a:endParaRPr lang="en-US" dirty="0"/>
        </a:p>
      </dgm:t>
    </dgm:pt>
    <dgm:pt modelId="{F9A4E8A4-6F9F-4BA6-9039-60A8D8983595}" type="parTrans" cxnId="{892E8701-D0E5-4E68-82D0-209417720668}">
      <dgm:prSet/>
      <dgm:spPr/>
      <dgm:t>
        <a:bodyPr/>
        <a:lstStyle/>
        <a:p>
          <a:endParaRPr lang="en-US"/>
        </a:p>
      </dgm:t>
    </dgm:pt>
    <dgm:pt modelId="{D3351F1F-7D52-4D45-BC80-322C0B03F2CB}" type="sibTrans" cxnId="{892E8701-D0E5-4E68-82D0-209417720668}">
      <dgm:prSet/>
      <dgm:spPr/>
      <dgm:t>
        <a:bodyPr/>
        <a:lstStyle/>
        <a:p>
          <a:endParaRPr lang="en-US"/>
        </a:p>
      </dgm:t>
    </dgm:pt>
    <dgm:pt modelId="{D0994FA8-A417-462A-9200-A194B8355ED2}">
      <dgm:prSet phldrT="[Text]"/>
      <dgm:spPr/>
      <dgm:t>
        <a:bodyPr/>
        <a:lstStyle/>
        <a:p>
          <a:r>
            <a:rPr lang="en-US" dirty="0" err="1" smtClean="0"/>
            <a:t>Kasi</a:t>
          </a:r>
          <a:r>
            <a:rPr lang="en-US" dirty="0" smtClean="0"/>
            <a:t> PD</a:t>
          </a:r>
        </a:p>
        <a:p>
          <a:r>
            <a:rPr lang="en-US" dirty="0" smtClean="0"/>
            <a:t>(Approve)</a:t>
          </a:r>
          <a:endParaRPr lang="en-US" dirty="0"/>
        </a:p>
      </dgm:t>
    </dgm:pt>
    <dgm:pt modelId="{0595EAEB-2E24-4473-A5EA-3C545F395925}" type="parTrans" cxnId="{BF4442E3-CA7A-40E8-95DA-AE23A43B2E10}">
      <dgm:prSet/>
      <dgm:spPr/>
      <dgm:t>
        <a:bodyPr/>
        <a:lstStyle/>
        <a:p>
          <a:endParaRPr lang="en-US"/>
        </a:p>
      </dgm:t>
    </dgm:pt>
    <dgm:pt modelId="{2B677058-03FD-4280-BCB8-532633CE6A92}" type="sibTrans" cxnId="{BF4442E3-CA7A-40E8-95DA-AE23A43B2E10}">
      <dgm:prSet/>
      <dgm:spPr/>
      <dgm:t>
        <a:bodyPr/>
        <a:lstStyle/>
        <a:p>
          <a:endParaRPr lang="en-US"/>
        </a:p>
      </dgm:t>
    </dgm:pt>
    <dgm:pt modelId="{94BDF1B2-8B39-4ABC-A5B2-D14EBDDB983D}" type="pres">
      <dgm:prSet presAssocID="{6B98D332-D8C1-4A09-9642-0DFF1B70BE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8B8B38-B36F-4D3E-A633-2BB87FFE1C77}" type="pres">
      <dgm:prSet presAssocID="{798E9E8C-4E58-45BA-918C-3F57D899B2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3775F-B644-4275-8D3D-64AB31EE7D68}" type="pres">
      <dgm:prSet presAssocID="{D3351F1F-7D52-4D45-BC80-322C0B03F2CB}" presName="sibTrans" presStyleLbl="sibTrans1D1" presStyleIdx="0" presStyleCnt="1"/>
      <dgm:spPr/>
      <dgm:t>
        <a:bodyPr/>
        <a:lstStyle/>
        <a:p>
          <a:endParaRPr lang="en-US"/>
        </a:p>
      </dgm:t>
    </dgm:pt>
    <dgm:pt modelId="{AD54D597-992A-4A75-9FF5-F57C80DC2B07}" type="pres">
      <dgm:prSet presAssocID="{D3351F1F-7D52-4D45-BC80-322C0B03F2CB}" presName="connectorText" presStyleLbl="sibTrans1D1" presStyleIdx="0" presStyleCnt="1"/>
      <dgm:spPr/>
      <dgm:t>
        <a:bodyPr/>
        <a:lstStyle/>
        <a:p>
          <a:endParaRPr lang="en-US"/>
        </a:p>
      </dgm:t>
    </dgm:pt>
    <dgm:pt modelId="{1AE43A04-5467-4129-8893-2122958E450C}" type="pres">
      <dgm:prSet presAssocID="{D0994FA8-A417-462A-9200-A194B8355ED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2E8701-D0E5-4E68-82D0-209417720668}" srcId="{6B98D332-D8C1-4A09-9642-0DFF1B70BE5D}" destId="{798E9E8C-4E58-45BA-918C-3F57D899B2DA}" srcOrd="0" destOrd="0" parTransId="{F9A4E8A4-6F9F-4BA6-9039-60A8D8983595}" sibTransId="{D3351F1F-7D52-4D45-BC80-322C0B03F2CB}"/>
    <dgm:cxn modelId="{761CECB9-E002-417A-A207-CBE8BF64FA84}" type="presOf" srcId="{6B98D332-D8C1-4A09-9642-0DFF1B70BE5D}" destId="{94BDF1B2-8B39-4ABC-A5B2-D14EBDDB983D}" srcOrd="0" destOrd="0" presId="urn:microsoft.com/office/officeart/2005/8/layout/bProcess3"/>
    <dgm:cxn modelId="{FB7A15A5-CB3E-4A36-8330-706A96B232E5}" type="presOf" srcId="{D3351F1F-7D52-4D45-BC80-322C0B03F2CB}" destId="{E353775F-B644-4275-8D3D-64AB31EE7D68}" srcOrd="0" destOrd="0" presId="urn:microsoft.com/office/officeart/2005/8/layout/bProcess3"/>
    <dgm:cxn modelId="{67D49B35-9091-4750-846A-619A52ACA3CD}" type="presOf" srcId="{798E9E8C-4E58-45BA-918C-3F57D899B2DA}" destId="{D28B8B38-B36F-4D3E-A633-2BB87FFE1C77}" srcOrd="0" destOrd="0" presId="urn:microsoft.com/office/officeart/2005/8/layout/bProcess3"/>
    <dgm:cxn modelId="{B60CDEE2-84CE-4A41-B14D-EDA1D072112F}" type="presOf" srcId="{D0994FA8-A417-462A-9200-A194B8355ED2}" destId="{1AE43A04-5467-4129-8893-2122958E450C}" srcOrd="0" destOrd="0" presId="urn:microsoft.com/office/officeart/2005/8/layout/bProcess3"/>
    <dgm:cxn modelId="{63AC221D-4550-4695-A095-2DA880B3D011}" type="presOf" srcId="{D3351F1F-7D52-4D45-BC80-322C0B03F2CB}" destId="{AD54D597-992A-4A75-9FF5-F57C80DC2B07}" srcOrd="1" destOrd="0" presId="urn:microsoft.com/office/officeart/2005/8/layout/bProcess3"/>
    <dgm:cxn modelId="{BF4442E3-CA7A-40E8-95DA-AE23A43B2E10}" srcId="{6B98D332-D8C1-4A09-9642-0DFF1B70BE5D}" destId="{D0994FA8-A417-462A-9200-A194B8355ED2}" srcOrd="1" destOrd="0" parTransId="{0595EAEB-2E24-4473-A5EA-3C545F395925}" sibTransId="{2B677058-03FD-4280-BCB8-532633CE6A92}"/>
    <dgm:cxn modelId="{56E99C55-612F-4809-8D71-A14C4C5073CA}" type="presParOf" srcId="{94BDF1B2-8B39-4ABC-A5B2-D14EBDDB983D}" destId="{D28B8B38-B36F-4D3E-A633-2BB87FFE1C77}" srcOrd="0" destOrd="0" presId="urn:microsoft.com/office/officeart/2005/8/layout/bProcess3"/>
    <dgm:cxn modelId="{91F2E057-BAED-41EB-BEAF-36DB3D693FBA}" type="presParOf" srcId="{94BDF1B2-8B39-4ABC-A5B2-D14EBDDB983D}" destId="{E353775F-B644-4275-8D3D-64AB31EE7D68}" srcOrd="1" destOrd="0" presId="urn:microsoft.com/office/officeart/2005/8/layout/bProcess3"/>
    <dgm:cxn modelId="{0F82F3DB-63FD-4EE5-ACE9-CD682E52A0CA}" type="presParOf" srcId="{E353775F-B644-4275-8D3D-64AB31EE7D68}" destId="{AD54D597-992A-4A75-9FF5-F57C80DC2B07}" srcOrd="0" destOrd="0" presId="urn:microsoft.com/office/officeart/2005/8/layout/bProcess3"/>
    <dgm:cxn modelId="{847E5CF3-BD36-48CE-8376-A7D96DFB9BA7}" type="presParOf" srcId="{94BDF1B2-8B39-4ABC-A5B2-D14EBDDB983D}" destId="{1AE43A04-5467-4129-8893-2122958E450C}" srcOrd="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98D332-D8C1-4A09-9642-0DFF1B70BE5D}" type="doc">
      <dgm:prSet loTypeId="urn:microsoft.com/office/officeart/2005/8/layout/bProcess3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798E9E8C-4E58-45BA-918C-3F57D899B2DA}">
      <dgm:prSet phldrT="[Text]"/>
      <dgm:spPr/>
      <dgm:t>
        <a:bodyPr/>
        <a:lstStyle/>
        <a:p>
          <a:r>
            <a:rPr lang="en-US" dirty="0" smtClean="0"/>
            <a:t>FO PD</a:t>
          </a:r>
        </a:p>
        <a:p>
          <a:r>
            <a:rPr lang="en-US" dirty="0" smtClean="0"/>
            <a:t>(</a:t>
          </a:r>
          <a:r>
            <a:rPr lang="en-US" dirty="0" err="1" smtClean="0"/>
            <a:t>Unggah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Validasi</a:t>
          </a:r>
          <a:r>
            <a:rPr lang="en-US" dirty="0" smtClean="0"/>
            <a:t>)</a:t>
          </a:r>
          <a:endParaRPr lang="en-US" dirty="0"/>
        </a:p>
      </dgm:t>
    </dgm:pt>
    <dgm:pt modelId="{F9A4E8A4-6F9F-4BA6-9039-60A8D8983595}" type="parTrans" cxnId="{892E8701-D0E5-4E68-82D0-209417720668}">
      <dgm:prSet/>
      <dgm:spPr/>
      <dgm:t>
        <a:bodyPr/>
        <a:lstStyle/>
        <a:p>
          <a:endParaRPr lang="en-US"/>
        </a:p>
      </dgm:t>
    </dgm:pt>
    <dgm:pt modelId="{D3351F1F-7D52-4D45-BC80-322C0B03F2CB}" type="sibTrans" cxnId="{892E8701-D0E5-4E68-82D0-209417720668}">
      <dgm:prSet/>
      <dgm:spPr/>
      <dgm:t>
        <a:bodyPr/>
        <a:lstStyle/>
        <a:p>
          <a:endParaRPr lang="en-US"/>
        </a:p>
      </dgm:t>
    </dgm:pt>
    <dgm:pt modelId="{8176C3F3-AD5E-4D63-8A92-8F97E5B447D5}">
      <dgm:prSet phldrT="[Text]"/>
      <dgm:spPr/>
      <dgm:t>
        <a:bodyPr/>
        <a:lstStyle/>
        <a:p>
          <a:r>
            <a:rPr lang="en-US" dirty="0" smtClean="0"/>
            <a:t>MO PD</a:t>
          </a:r>
        </a:p>
        <a:p>
          <a:r>
            <a:rPr lang="en-US" dirty="0" smtClean="0"/>
            <a:t>(</a:t>
          </a:r>
          <a:r>
            <a:rPr lang="en-US" dirty="0" err="1" smtClean="0"/>
            <a:t>Verifikasi</a:t>
          </a:r>
          <a:r>
            <a:rPr lang="en-US" dirty="0" smtClean="0"/>
            <a:t>)</a:t>
          </a:r>
          <a:endParaRPr lang="en-US" dirty="0"/>
        </a:p>
      </dgm:t>
    </dgm:pt>
    <dgm:pt modelId="{45B6750D-4400-42CC-BFBA-5EB89E431B1B}" type="parTrans" cxnId="{D1D3F588-4F9B-4FB4-9A47-67529D8B8E92}">
      <dgm:prSet/>
      <dgm:spPr/>
      <dgm:t>
        <a:bodyPr/>
        <a:lstStyle/>
        <a:p>
          <a:endParaRPr lang="en-US"/>
        </a:p>
      </dgm:t>
    </dgm:pt>
    <dgm:pt modelId="{56F40BE7-5279-4691-BFC0-BF385EEECCF7}" type="sibTrans" cxnId="{D1D3F588-4F9B-4FB4-9A47-67529D8B8E92}">
      <dgm:prSet/>
      <dgm:spPr/>
      <dgm:t>
        <a:bodyPr/>
        <a:lstStyle/>
        <a:p>
          <a:endParaRPr lang="en-US"/>
        </a:p>
      </dgm:t>
    </dgm:pt>
    <dgm:pt modelId="{D0994FA8-A417-462A-9200-A194B8355ED2}">
      <dgm:prSet phldrT="[Text]"/>
      <dgm:spPr/>
      <dgm:t>
        <a:bodyPr/>
        <a:lstStyle/>
        <a:p>
          <a:r>
            <a:rPr lang="en-US" dirty="0" err="1" smtClean="0"/>
            <a:t>Kasi</a:t>
          </a:r>
          <a:r>
            <a:rPr lang="en-US" dirty="0" smtClean="0"/>
            <a:t> PD</a:t>
          </a:r>
        </a:p>
        <a:p>
          <a:r>
            <a:rPr lang="en-US" dirty="0" smtClean="0"/>
            <a:t>(Approve)</a:t>
          </a:r>
          <a:endParaRPr lang="en-US" dirty="0"/>
        </a:p>
      </dgm:t>
    </dgm:pt>
    <dgm:pt modelId="{0595EAEB-2E24-4473-A5EA-3C545F395925}" type="parTrans" cxnId="{BF4442E3-CA7A-40E8-95DA-AE23A43B2E10}">
      <dgm:prSet/>
      <dgm:spPr/>
      <dgm:t>
        <a:bodyPr/>
        <a:lstStyle/>
        <a:p>
          <a:endParaRPr lang="en-US"/>
        </a:p>
      </dgm:t>
    </dgm:pt>
    <dgm:pt modelId="{2B677058-03FD-4280-BCB8-532633CE6A92}" type="sibTrans" cxnId="{BF4442E3-CA7A-40E8-95DA-AE23A43B2E10}">
      <dgm:prSet/>
      <dgm:spPr/>
      <dgm:t>
        <a:bodyPr/>
        <a:lstStyle/>
        <a:p>
          <a:endParaRPr lang="en-US"/>
        </a:p>
      </dgm:t>
    </dgm:pt>
    <dgm:pt modelId="{94BDF1B2-8B39-4ABC-A5B2-D14EBDDB983D}" type="pres">
      <dgm:prSet presAssocID="{6B98D332-D8C1-4A09-9642-0DFF1B70BE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8B8B38-B36F-4D3E-A633-2BB87FFE1C77}" type="pres">
      <dgm:prSet presAssocID="{798E9E8C-4E58-45BA-918C-3F57D899B2D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3775F-B644-4275-8D3D-64AB31EE7D68}" type="pres">
      <dgm:prSet presAssocID="{D3351F1F-7D52-4D45-BC80-322C0B03F2CB}" presName="sibTrans" presStyleLbl="sibTrans1D1" presStyleIdx="0" presStyleCnt="2"/>
      <dgm:spPr/>
      <dgm:t>
        <a:bodyPr/>
        <a:lstStyle/>
        <a:p>
          <a:endParaRPr lang="en-US"/>
        </a:p>
      </dgm:t>
    </dgm:pt>
    <dgm:pt modelId="{AD54D597-992A-4A75-9FF5-F57C80DC2B07}" type="pres">
      <dgm:prSet presAssocID="{D3351F1F-7D52-4D45-BC80-322C0B03F2CB}" presName="connectorText" presStyleLbl="sibTrans1D1" presStyleIdx="0" presStyleCnt="2"/>
      <dgm:spPr/>
      <dgm:t>
        <a:bodyPr/>
        <a:lstStyle/>
        <a:p>
          <a:endParaRPr lang="en-US"/>
        </a:p>
      </dgm:t>
    </dgm:pt>
    <dgm:pt modelId="{9F56A282-C180-478F-98F3-151F4FAF5781}" type="pres">
      <dgm:prSet presAssocID="{8176C3F3-AD5E-4D63-8A92-8F97E5B447D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F92961-72FC-41A4-A7F1-4EC306F698F4}" type="pres">
      <dgm:prSet presAssocID="{56F40BE7-5279-4691-BFC0-BF385EEECCF7}" presName="sibTrans" presStyleLbl="sibTrans1D1" presStyleIdx="1" presStyleCnt="2"/>
      <dgm:spPr/>
      <dgm:t>
        <a:bodyPr/>
        <a:lstStyle/>
        <a:p>
          <a:endParaRPr lang="en-US"/>
        </a:p>
      </dgm:t>
    </dgm:pt>
    <dgm:pt modelId="{57553743-649A-4B42-945C-EF1FF859ADE5}" type="pres">
      <dgm:prSet presAssocID="{56F40BE7-5279-4691-BFC0-BF385EEECCF7}" presName="connectorText" presStyleLbl="sibTrans1D1" presStyleIdx="1" presStyleCnt="2"/>
      <dgm:spPr/>
      <dgm:t>
        <a:bodyPr/>
        <a:lstStyle/>
        <a:p>
          <a:endParaRPr lang="en-US"/>
        </a:p>
      </dgm:t>
    </dgm:pt>
    <dgm:pt modelId="{1AE43A04-5467-4129-8893-2122958E450C}" type="pres">
      <dgm:prSet presAssocID="{D0994FA8-A417-462A-9200-A194B8355ED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4442E3-CA7A-40E8-95DA-AE23A43B2E10}" srcId="{6B98D332-D8C1-4A09-9642-0DFF1B70BE5D}" destId="{D0994FA8-A417-462A-9200-A194B8355ED2}" srcOrd="2" destOrd="0" parTransId="{0595EAEB-2E24-4473-A5EA-3C545F395925}" sibTransId="{2B677058-03FD-4280-BCB8-532633CE6A92}"/>
    <dgm:cxn modelId="{0666E0DA-508B-4AE5-81D8-EEDA1B013203}" type="presOf" srcId="{56F40BE7-5279-4691-BFC0-BF385EEECCF7}" destId="{57553743-649A-4B42-945C-EF1FF859ADE5}" srcOrd="1" destOrd="0" presId="urn:microsoft.com/office/officeart/2005/8/layout/bProcess3"/>
    <dgm:cxn modelId="{F0410223-1869-45B7-A850-375030B90A92}" type="presOf" srcId="{D3351F1F-7D52-4D45-BC80-322C0B03F2CB}" destId="{AD54D597-992A-4A75-9FF5-F57C80DC2B07}" srcOrd="1" destOrd="0" presId="urn:microsoft.com/office/officeart/2005/8/layout/bProcess3"/>
    <dgm:cxn modelId="{D4AF4471-C9A6-4198-910B-E1E4B2CFFD20}" type="presOf" srcId="{6B98D332-D8C1-4A09-9642-0DFF1B70BE5D}" destId="{94BDF1B2-8B39-4ABC-A5B2-D14EBDDB983D}" srcOrd="0" destOrd="0" presId="urn:microsoft.com/office/officeart/2005/8/layout/bProcess3"/>
    <dgm:cxn modelId="{C45D0CF7-540E-4B41-9DBF-F433B0722D41}" type="presOf" srcId="{56F40BE7-5279-4691-BFC0-BF385EEECCF7}" destId="{89F92961-72FC-41A4-A7F1-4EC306F698F4}" srcOrd="0" destOrd="0" presId="urn:microsoft.com/office/officeart/2005/8/layout/bProcess3"/>
    <dgm:cxn modelId="{CF4C2CA8-B579-4EB1-B767-9A52004A7846}" type="presOf" srcId="{D3351F1F-7D52-4D45-BC80-322C0B03F2CB}" destId="{E353775F-B644-4275-8D3D-64AB31EE7D68}" srcOrd="0" destOrd="0" presId="urn:microsoft.com/office/officeart/2005/8/layout/bProcess3"/>
    <dgm:cxn modelId="{D1D3F588-4F9B-4FB4-9A47-67529D8B8E92}" srcId="{6B98D332-D8C1-4A09-9642-0DFF1B70BE5D}" destId="{8176C3F3-AD5E-4D63-8A92-8F97E5B447D5}" srcOrd="1" destOrd="0" parTransId="{45B6750D-4400-42CC-BFBA-5EB89E431B1B}" sibTransId="{56F40BE7-5279-4691-BFC0-BF385EEECCF7}"/>
    <dgm:cxn modelId="{140A61D0-CC2D-4122-B2E9-7B8074D321FD}" type="presOf" srcId="{798E9E8C-4E58-45BA-918C-3F57D899B2DA}" destId="{D28B8B38-B36F-4D3E-A633-2BB87FFE1C77}" srcOrd="0" destOrd="0" presId="urn:microsoft.com/office/officeart/2005/8/layout/bProcess3"/>
    <dgm:cxn modelId="{892E8701-D0E5-4E68-82D0-209417720668}" srcId="{6B98D332-D8C1-4A09-9642-0DFF1B70BE5D}" destId="{798E9E8C-4E58-45BA-918C-3F57D899B2DA}" srcOrd="0" destOrd="0" parTransId="{F9A4E8A4-6F9F-4BA6-9039-60A8D8983595}" sibTransId="{D3351F1F-7D52-4D45-BC80-322C0B03F2CB}"/>
    <dgm:cxn modelId="{FAC01EC6-59F5-4F1F-9AB6-13CC793AF113}" type="presOf" srcId="{D0994FA8-A417-462A-9200-A194B8355ED2}" destId="{1AE43A04-5467-4129-8893-2122958E450C}" srcOrd="0" destOrd="0" presId="urn:microsoft.com/office/officeart/2005/8/layout/bProcess3"/>
    <dgm:cxn modelId="{AA80A933-F592-4B78-B013-C7D32C3E27BC}" type="presOf" srcId="{8176C3F3-AD5E-4D63-8A92-8F97E5B447D5}" destId="{9F56A282-C180-478F-98F3-151F4FAF5781}" srcOrd="0" destOrd="0" presId="urn:microsoft.com/office/officeart/2005/8/layout/bProcess3"/>
    <dgm:cxn modelId="{996424F4-DEB5-4AAB-8C42-F11F21AF33CC}" type="presParOf" srcId="{94BDF1B2-8B39-4ABC-A5B2-D14EBDDB983D}" destId="{D28B8B38-B36F-4D3E-A633-2BB87FFE1C77}" srcOrd="0" destOrd="0" presId="urn:microsoft.com/office/officeart/2005/8/layout/bProcess3"/>
    <dgm:cxn modelId="{E2F6856F-C58D-4011-AD98-56D18CDCB6AB}" type="presParOf" srcId="{94BDF1B2-8B39-4ABC-A5B2-D14EBDDB983D}" destId="{E353775F-B644-4275-8D3D-64AB31EE7D68}" srcOrd="1" destOrd="0" presId="urn:microsoft.com/office/officeart/2005/8/layout/bProcess3"/>
    <dgm:cxn modelId="{8D206C32-FAAE-4351-81F5-4767BDA54EC2}" type="presParOf" srcId="{E353775F-B644-4275-8D3D-64AB31EE7D68}" destId="{AD54D597-992A-4A75-9FF5-F57C80DC2B07}" srcOrd="0" destOrd="0" presId="urn:microsoft.com/office/officeart/2005/8/layout/bProcess3"/>
    <dgm:cxn modelId="{A6DDB831-D149-4B20-86D0-32260395B933}" type="presParOf" srcId="{94BDF1B2-8B39-4ABC-A5B2-D14EBDDB983D}" destId="{9F56A282-C180-478F-98F3-151F4FAF5781}" srcOrd="2" destOrd="0" presId="urn:microsoft.com/office/officeart/2005/8/layout/bProcess3"/>
    <dgm:cxn modelId="{F80055C5-AFA2-424C-81EC-3AEDADC61703}" type="presParOf" srcId="{94BDF1B2-8B39-4ABC-A5B2-D14EBDDB983D}" destId="{89F92961-72FC-41A4-A7F1-4EC306F698F4}" srcOrd="3" destOrd="0" presId="urn:microsoft.com/office/officeart/2005/8/layout/bProcess3"/>
    <dgm:cxn modelId="{7B7558CC-11EA-4758-90DD-5964BA9F7E79}" type="presParOf" srcId="{89F92961-72FC-41A4-A7F1-4EC306F698F4}" destId="{57553743-649A-4B42-945C-EF1FF859ADE5}" srcOrd="0" destOrd="0" presId="urn:microsoft.com/office/officeart/2005/8/layout/bProcess3"/>
    <dgm:cxn modelId="{E5F293EF-0D32-4F8F-B057-70CDE6D49363}" type="presParOf" srcId="{94BDF1B2-8B39-4ABC-A5B2-D14EBDDB983D}" destId="{1AE43A04-5467-4129-8893-2122958E450C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98D332-D8C1-4A09-9642-0DFF1B70BE5D}" type="doc">
      <dgm:prSet loTypeId="urn:microsoft.com/office/officeart/2005/8/layout/bProcess3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798E9E8C-4E58-45BA-918C-3F57D899B2DA}">
      <dgm:prSet phldrT="[Text]"/>
      <dgm:spPr/>
      <dgm:t>
        <a:bodyPr/>
        <a:lstStyle/>
        <a:p>
          <a:r>
            <a:rPr lang="en-US" dirty="0" smtClean="0"/>
            <a:t>FO PD</a:t>
          </a:r>
        </a:p>
        <a:p>
          <a:r>
            <a:rPr lang="en-US" dirty="0" smtClean="0"/>
            <a:t>(</a:t>
          </a:r>
          <a:r>
            <a:rPr lang="en-US" dirty="0" err="1" smtClean="0"/>
            <a:t>Verifikasi</a:t>
          </a:r>
          <a:r>
            <a:rPr lang="en-US" dirty="0" smtClean="0"/>
            <a:t>)</a:t>
          </a:r>
          <a:endParaRPr lang="en-US" dirty="0"/>
        </a:p>
      </dgm:t>
    </dgm:pt>
    <dgm:pt modelId="{F9A4E8A4-6F9F-4BA6-9039-60A8D8983595}" type="parTrans" cxnId="{892E8701-D0E5-4E68-82D0-209417720668}">
      <dgm:prSet/>
      <dgm:spPr/>
      <dgm:t>
        <a:bodyPr/>
        <a:lstStyle/>
        <a:p>
          <a:endParaRPr lang="en-US"/>
        </a:p>
      </dgm:t>
    </dgm:pt>
    <dgm:pt modelId="{D3351F1F-7D52-4D45-BC80-322C0B03F2CB}" type="sibTrans" cxnId="{892E8701-D0E5-4E68-82D0-209417720668}">
      <dgm:prSet/>
      <dgm:spPr/>
      <dgm:t>
        <a:bodyPr/>
        <a:lstStyle/>
        <a:p>
          <a:endParaRPr lang="en-US"/>
        </a:p>
      </dgm:t>
    </dgm:pt>
    <dgm:pt modelId="{8176C3F3-AD5E-4D63-8A92-8F97E5B447D5}">
      <dgm:prSet phldrT="[Text]"/>
      <dgm:spPr/>
      <dgm:t>
        <a:bodyPr/>
        <a:lstStyle/>
        <a:p>
          <a:r>
            <a:rPr lang="en-US" dirty="0" smtClean="0"/>
            <a:t>MO PD</a:t>
          </a:r>
        </a:p>
        <a:p>
          <a:r>
            <a:rPr lang="en-US" dirty="0" smtClean="0"/>
            <a:t>(</a:t>
          </a:r>
          <a:r>
            <a:rPr lang="en-US" dirty="0" err="1" smtClean="0"/>
            <a:t>Verifikasi</a:t>
          </a:r>
          <a:r>
            <a:rPr lang="en-US" dirty="0" smtClean="0"/>
            <a:t>)</a:t>
          </a:r>
          <a:endParaRPr lang="en-US" dirty="0"/>
        </a:p>
      </dgm:t>
    </dgm:pt>
    <dgm:pt modelId="{45B6750D-4400-42CC-BFBA-5EB89E431B1B}" type="parTrans" cxnId="{D1D3F588-4F9B-4FB4-9A47-67529D8B8E92}">
      <dgm:prSet/>
      <dgm:spPr/>
      <dgm:t>
        <a:bodyPr/>
        <a:lstStyle/>
        <a:p>
          <a:endParaRPr lang="en-US"/>
        </a:p>
      </dgm:t>
    </dgm:pt>
    <dgm:pt modelId="{56F40BE7-5279-4691-BFC0-BF385EEECCF7}" type="sibTrans" cxnId="{D1D3F588-4F9B-4FB4-9A47-67529D8B8E92}">
      <dgm:prSet/>
      <dgm:spPr/>
      <dgm:t>
        <a:bodyPr/>
        <a:lstStyle/>
        <a:p>
          <a:endParaRPr lang="en-US"/>
        </a:p>
      </dgm:t>
    </dgm:pt>
    <dgm:pt modelId="{D0994FA8-A417-462A-9200-A194B8355ED2}">
      <dgm:prSet phldrT="[Text]"/>
      <dgm:spPr/>
      <dgm:t>
        <a:bodyPr/>
        <a:lstStyle/>
        <a:p>
          <a:r>
            <a:rPr lang="en-US" dirty="0" err="1" smtClean="0"/>
            <a:t>Kasi</a:t>
          </a:r>
          <a:r>
            <a:rPr lang="en-US" dirty="0" smtClean="0"/>
            <a:t> PD</a:t>
          </a:r>
        </a:p>
        <a:p>
          <a:r>
            <a:rPr lang="en-US" dirty="0" smtClean="0"/>
            <a:t>(Approve)</a:t>
          </a:r>
          <a:endParaRPr lang="en-US" dirty="0"/>
        </a:p>
      </dgm:t>
    </dgm:pt>
    <dgm:pt modelId="{0595EAEB-2E24-4473-A5EA-3C545F395925}" type="parTrans" cxnId="{BF4442E3-CA7A-40E8-95DA-AE23A43B2E10}">
      <dgm:prSet/>
      <dgm:spPr/>
      <dgm:t>
        <a:bodyPr/>
        <a:lstStyle/>
        <a:p>
          <a:endParaRPr lang="en-US"/>
        </a:p>
      </dgm:t>
    </dgm:pt>
    <dgm:pt modelId="{2B677058-03FD-4280-BCB8-532633CE6A92}" type="sibTrans" cxnId="{BF4442E3-CA7A-40E8-95DA-AE23A43B2E10}">
      <dgm:prSet/>
      <dgm:spPr/>
      <dgm:t>
        <a:bodyPr/>
        <a:lstStyle/>
        <a:p>
          <a:endParaRPr lang="en-US"/>
        </a:p>
      </dgm:t>
    </dgm:pt>
    <dgm:pt modelId="{C0DAEABC-B565-430B-84B7-9C3C336BCB26}">
      <dgm:prSet phldrT="[Text]"/>
      <dgm:spPr/>
      <dgm:t>
        <a:bodyPr/>
        <a:lstStyle/>
        <a:p>
          <a:r>
            <a:rPr lang="en-US" dirty="0" err="1" smtClean="0"/>
            <a:t>Staf</a:t>
          </a:r>
          <a:r>
            <a:rPr lang="en-US" dirty="0" smtClean="0"/>
            <a:t> PPK</a:t>
          </a:r>
        </a:p>
        <a:p>
          <a:r>
            <a:rPr lang="en-US" dirty="0" smtClean="0"/>
            <a:t>(</a:t>
          </a:r>
          <a:r>
            <a:rPr lang="en-US" dirty="0" err="1" smtClean="0"/>
            <a:t>Rekam</a:t>
          </a:r>
          <a:r>
            <a:rPr lang="en-US" dirty="0" smtClean="0"/>
            <a:t> SPM)</a:t>
          </a:r>
          <a:endParaRPr lang="en-US" dirty="0"/>
        </a:p>
      </dgm:t>
    </dgm:pt>
    <dgm:pt modelId="{0802C088-D8F7-4A9E-8EE4-544336F61056}" type="parTrans" cxnId="{B1D77A4D-BE7B-438B-8FD9-DFF47B106126}">
      <dgm:prSet/>
      <dgm:spPr/>
      <dgm:t>
        <a:bodyPr/>
        <a:lstStyle/>
        <a:p>
          <a:endParaRPr lang="en-US"/>
        </a:p>
      </dgm:t>
    </dgm:pt>
    <dgm:pt modelId="{EF649B17-5D59-4CF0-85C0-01131F30EA57}" type="sibTrans" cxnId="{B1D77A4D-BE7B-438B-8FD9-DFF47B106126}">
      <dgm:prSet/>
      <dgm:spPr/>
      <dgm:t>
        <a:bodyPr/>
        <a:lstStyle/>
        <a:p>
          <a:endParaRPr lang="en-US"/>
        </a:p>
      </dgm:t>
    </dgm:pt>
    <dgm:pt modelId="{3700B130-63B8-4FCA-A73A-AA2166B70737}">
      <dgm:prSet phldrT="[Text]"/>
      <dgm:spPr/>
      <dgm:t>
        <a:bodyPr/>
        <a:lstStyle/>
        <a:p>
          <a:r>
            <a:rPr lang="en-US" dirty="0" smtClean="0"/>
            <a:t>PPK</a:t>
          </a:r>
        </a:p>
        <a:p>
          <a:r>
            <a:rPr lang="en-US" dirty="0" smtClean="0"/>
            <a:t>(</a:t>
          </a:r>
          <a:r>
            <a:rPr lang="en-US" dirty="0" err="1" smtClean="0"/>
            <a:t>Validasi</a:t>
          </a:r>
          <a:r>
            <a:rPr lang="en-US" dirty="0" smtClean="0"/>
            <a:t> SPM)</a:t>
          </a:r>
          <a:endParaRPr lang="en-US" dirty="0"/>
        </a:p>
      </dgm:t>
    </dgm:pt>
    <dgm:pt modelId="{24A8A9BF-FAB9-4C75-91A1-D190DDB58B25}" type="parTrans" cxnId="{2AA1202C-5F3A-4BF3-89B8-10A94D71162E}">
      <dgm:prSet/>
      <dgm:spPr/>
    </dgm:pt>
    <dgm:pt modelId="{B77D62F8-4347-49DE-A749-819716965028}" type="sibTrans" cxnId="{2AA1202C-5F3A-4BF3-89B8-10A94D71162E}">
      <dgm:prSet/>
      <dgm:spPr/>
      <dgm:t>
        <a:bodyPr/>
        <a:lstStyle/>
        <a:p>
          <a:endParaRPr lang="en-US"/>
        </a:p>
      </dgm:t>
    </dgm:pt>
    <dgm:pt modelId="{43B553EB-6875-44EB-ACC5-99ACFC5CDF45}">
      <dgm:prSet phldrT="[Text]"/>
      <dgm:spPr/>
      <dgm:t>
        <a:bodyPr/>
        <a:lstStyle/>
        <a:p>
          <a:r>
            <a:rPr lang="en-US" dirty="0" smtClean="0"/>
            <a:t>PPSPM</a:t>
          </a:r>
        </a:p>
        <a:p>
          <a:r>
            <a:rPr lang="en-US" dirty="0" smtClean="0"/>
            <a:t>(</a:t>
          </a:r>
          <a:r>
            <a:rPr lang="en-US" dirty="0" err="1" smtClean="0"/>
            <a:t>Persetujuan</a:t>
          </a:r>
          <a:r>
            <a:rPr lang="en-US" dirty="0" smtClean="0"/>
            <a:t> SPM)</a:t>
          </a:r>
          <a:endParaRPr lang="en-US" dirty="0"/>
        </a:p>
      </dgm:t>
    </dgm:pt>
    <dgm:pt modelId="{0FF70F0B-7DC3-466C-A638-3DBE2AB1C0B7}" type="parTrans" cxnId="{1985507E-06EB-47C5-9DA4-9C4292CFBA82}">
      <dgm:prSet/>
      <dgm:spPr/>
    </dgm:pt>
    <dgm:pt modelId="{ECFB8A6F-207A-4567-A302-8605AE456A2D}" type="sibTrans" cxnId="{1985507E-06EB-47C5-9DA4-9C4292CFBA82}">
      <dgm:prSet/>
      <dgm:spPr/>
      <dgm:t>
        <a:bodyPr/>
        <a:lstStyle/>
        <a:p>
          <a:endParaRPr lang="en-US"/>
        </a:p>
      </dgm:t>
    </dgm:pt>
    <dgm:pt modelId="{94BDF1B2-8B39-4ABC-A5B2-D14EBDDB983D}" type="pres">
      <dgm:prSet presAssocID="{6B98D332-D8C1-4A09-9642-0DFF1B70BE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9DB0BE-AAA9-4C29-8410-2D4C393921BA}" type="pres">
      <dgm:prSet presAssocID="{C0DAEABC-B565-430B-84B7-9C3C336BCB2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968CB4-2D72-4979-9433-FC5938D063B8}" type="pres">
      <dgm:prSet presAssocID="{EF649B17-5D59-4CF0-85C0-01131F30EA57}" presName="sibTrans" presStyleLbl="sibTrans1D1" presStyleIdx="0" presStyleCnt="5"/>
      <dgm:spPr/>
      <dgm:t>
        <a:bodyPr/>
        <a:lstStyle/>
        <a:p>
          <a:endParaRPr lang="en-US"/>
        </a:p>
      </dgm:t>
    </dgm:pt>
    <dgm:pt modelId="{83AC07CE-53DF-4423-91D7-37D076634935}" type="pres">
      <dgm:prSet presAssocID="{EF649B17-5D59-4CF0-85C0-01131F30EA57}" presName="connectorText" presStyleLbl="sibTrans1D1" presStyleIdx="0" presStyleCnt="5"/>
      <dgm:spPr/>
      <dgm:t>
        <a:bodyPr/>
        <a:lstStyle/>
        <a:p>
          <a:endParaRPr lang="en-US"/>
        </a:p>
      </dgm:t>
    </dgm:pt>
    <dgm:pt modelId="{DD7B108C-DB41-42F4-9810-07ECE5D0750E}" type="pres">
      <dgm:prSet presAssocID="{3700B130-63B8-4FCA-A73A-AA2166B7073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6E8091-0FBF-4FF9-9336-C77D30580DC9}" type="pres">
      <dgm:prSet presAssocID="{B77D62F8-4347-49DE-A749-819716965028}" presName="sibTrans" presStyleLbl="sibTrans1D1" presStyleIdx="1" presStyleCnt="5"/>
      <dgm:spPr/>
      <dgm:t>
        <a:bodyPr/>
        <a:lstStyle/>
        <a:p>
          <a:endParaRPr lang="en-US"/>
        </a:p>
      </dgm:t>
    </dgm:pt>
    <dgm:pt modelId="{832120A3-6235-4DB0-8FD7-27D5EE396E74}" type="pres">
      <dgm:prSet presAssocID="{B77D62F8-4347-49DE-A749-819716965028}" presName="connectorText" presStyleLbl="sibTrans1D1" presStyleIdx="1" presStyleCnt="5"/>
      <dgm:spPr/>
      <dgm:t>
        <a:bodyPr/>
        <a:lstStyle/>
        <a:p>
          <a:endParaRPr lang="en-US"/>
        </a:p>
      </dgm:t>
    </dgm:pt>
    <dgm:pt modelId="{7E719113-D20D-4C0D-AB32-05623F8CBEAC}" type="pres">
      <dgm:prSet presAssocID="{43B553EB-6875-44EB-ACC5-99ACFC5CDF4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A99F44-F580-4809-9933-3F3536C20521}" type="pres">
      <dgm:prSet presAssocID="{ECFB8A6F-207A-4567-A302-8605AE456A2D}" presName="sibTrans" presStyleLbl="sibTrans1D1" presStyleIdx="2" presStyleCnt="5"/>
      <dgm:spPr/>
      <dgm:t>
        <a:bodyPr/>
        <a:lstStyle/>
        <a:p>
          <a:endParaRPr lang="en-US"/>
        </a:p>
      </dgm:t>
    </dgm:pt>
    <dgm:pt modelId="{835D32BE-809C-4035-8E01-03E159036242}" type="pres">
      <dgm:prSet presAssocID="{ECFB8A6F-207A-4567-A302-8605AE456A2D}" presName="connectorText" presStyleLbl="sibTrans1D1" presStyleIdx="2" presStyleCnt="5"/>
      <dgm:spPr/>
      <dgm:t>
        <a:bodyPr/>
        <a:lstStyle/>
        <a:p>
          <a:endParaRPr lang="en-US"/>
        </a:p>
      </dgm:t>
    </dgm:pt>
    <dgm:pt modelId="{D28B8B38-B36F-4D3E-A633-2BB87FFE1C77}" type="pres">
      <dgm:prSet presAssocID="{798E9E8C-4E58-45BA-918C-3F57D899B2D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3775F-B644-4275-8D3D-64AB31EE7D68}" type="pres">
      <dgm:prSet presAssocID="{D3351F1F-7D52-4D45-BC80-322C0B03F2CB}" presName="sibTrans" presStyleLbl="sibTrans1D1" presStyleIdx="3" presStyleCnt="5"/>
      <dgm:spPr/>
      <dgm:t>
        <a:bodyPr/>
        <a:lstStyle/>
        <a:p>
          <a:endParaRPr lang="en-US"/>
        </a:p>
      </dgm:t>
    </dgm:pt>
    <dgm:pt modelId="{AD54D597-992A-4A75-9FF5-F57C80DC2B07}" type="pres">
      <dgm:prSet presAssocID="{D3351F1F-7D52-4D45-BC80-322C0B03F2CB}" presName="connectorText" presStyleLbl="sibTrans1D1" presStyleIdx="3" presStyleCnt="5"/>
      <dgm:spPr/>
      <dgm:t>
        <a:bodyPr/>
        <a:lstStyle/>
        <a:p>
          <a:endParaRPr lang="en-US"/>
        </a:p>
      </dgm:t>
    </dgm:pt>
    <dgm:pt modelId="{9F56A282-C180-478F-98F3-151F4FAF5781}" type="pres">
      <dgm:prSet presAssocID="{8176C3F3-AD5E-4D63-8A92-8F97E5B447D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F92961-72FC-41A4-A7F1-4EC306F698F4}" type="pres">
      <dgm:prSet presAssocID="{56F40BE7-5279-4691-BFC0-BF385EEECCF7}" presName="sibTrans" presStyleLbl="sibTrans1D1" presStyleIdx="4" presStyleCnt="5"/>
      <dgm:spPr/>
      <dgm:t>
        <a:bodyPr/>
        <a:lstStyle/>
        <a:p>
          <a:endParaRPr lang="en-US"/>
        </a:p>
      </dgm:t>
    </dgm:pt>
    <dgm:pt modelId="{57553743-649A-4B42-945C-EF1FF859ADE5}" type="pres">
      <dgm:prSet presAssocID="{56F40BE7-5279-4691-BFC0-BF385EEECCF7}" presName="connectorText" presStyleLbl="sibTrans1D1" presStyleIdx="4" presStyleCnt="5"/>
      <dgm:spPr/>
      <dgm:t>
        <a:bodyPr/>
        <a:lstStyle/>
        <a:p>
          <a:endParaRPr lang="en-US"/>
        </a:p>
      </dgm:t>
    </dgm:pt>
    <dgm:pt modelId="{1AE43A04-5467-4129-8893-2122958E450C}" type="pres">
      <dgm:prSet presAssocID="{D0994FA8-A417-462A-9200-A194B8355ED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4442E3-CA7A-40E8-95DA-AE23A43B2E10}" srcId="{6B98D332-D8C1-4A09-9642-0DFF1B70BE5D}" destId="{D0994FA8-A417-462A-9200-A194B8355ED2}" srcOrd="5" destOrd="0" parTransId="{0595EAEB-2E24-4473-A5EA-3C545F395925}" sibTransId="{2B677058-03FD-4280-BCB8-532633CE6A92}"/>
    <dgm:cxn modelId="{6E293D46-9AA0-4DD8-8B86-5702F69C1E4D}" type="presOf" srcId="{EF649B17-5D59-4CF0-85C0-01131F30EA57}" destId="{7C968CB4-2D72-4979-9433-FC5938D063B8}" srcOrd="0" destOrd="0" presId="urn:microsoft.com/office/officeart/2005/8/layout/bProcess3"/>
    <dgm:cxn modelId="{F0AA9AB2-7419-4197-A7D6-5CA1E33A04FE}" type="presOf" srcId="{ECFB8A6F-207A-4567-A302-8605AE456A2D}" destId="{96A99F44-F580-4809-9933-3F3536C20521}" srcOrd="0" destOrd="0" presId="urn:microsoft.com/office/officeart/2005/8/layout/bProcess3"/>
    <dgm:cxn modelId="{D5C15EB4-3681-4152-8022-814954ADD1D3}" type="presOf" srcId="{EF649B17-5D59-4CF0-85C0-01131F30EA57}" destId="{83AC07CE-53DF-4423-91D7-37D076634935}" srcOrd="1" destOrd="0" presId="urn:microsoft.com/office/officeart/2005/8/layout/bProcess3"/>
    <dgm:cxn modelId="{B1D77A4D-BE7B-438B-8FD9-DFF47B106126}" srcId="{6B98D332-D8C1-4A09-9642-0DFF1B70BE5D}" destId="{C0DAEABC-B565-430B-84B7-9C3C336BCB26}" srcOrd="0" destOrd="0" parTransId="{0802C088-D8F7-4A9E-8EE4-544336F61056}" sibTransId="{EF649B17-5D59-4CF0-85C0-01131F30EA57}"/>
    <dgm:cxn modelId="{D1F1B27E-92EB-4D62-ABBB-EAED7BD55C9B}" type="presOf" srcId="{798E9E8C-4E58-45BA-918C-3F57D899B2DA}" destId="{D28B8B38-B36F-4D3E-A633-2BB87FFE1C77}" srcOrd="0" destOrd="0" presId="urn:microsoft.com/office/officeart/2005/8/layout/bProcess3"/>
    <dgm:cxn modelId="{B7BC4BE2-E543-45FB-8425-E88E3EC9834F}" type="presOf" srcId="{C0DAEABC-B565-430B-84B7-9C3C336BCB26}" destId="{B69DB0BE-AAA9-4C29-8410-2D4C393921BA}" srcOrd="0" destOrd="0" presId="urn:microsoft.com/office/officeart/2005/8/layout/bProcess3"/>
    <dgm:cxn modelId="{ABF557E4-38CB-4E9C-AACC-777582086A61}" type="presOf" srcId="{B77D62F8-4347-49DE-A749-819716965028}" destId="{832120A3-6235-4DB0-8FD7-27D5EE396E74}" srcOrd="1" destOrd="0" presId="urn:microsoft.com/office/officeart/2005/8/layout/bProcess3"/>
    <dgm:cxn modelId="{CE8C6891-0927-4D16-9C25-5292687A8784}" type="presOf" srcId="{56F40BE7-5279-4691-BFC0-BF385EEECCF7}" destId="{89F92961-72FC-41A4-A7F1-4EC306F698F4}" srcOrd="0" destOrd="0" presId="urn:microsoft.com/office/officeart/2005/8/layout/bProcess3"/>
    <dgm:cxn modelId="{06385D14-A2D9-4F1E-ACF3-5D506957E193}" type="presOf" srcId="{43B553EB-6875-44EB-ACC5-99ACFC5CDF45}" destId="{7E719113-D20D-4C0D-AB32-05623F8CBEAC}" srcOrd="0" destOrd="0" presId="urn:microsoft.com/office/officeart/2005/8/layout/bProcess3"/>
    <dgm:cxn modelId="{E99D7EAF-1FF2-4D59-A9AD-6A8B770E9EAC}" type="presOf" srcId="{6B98D332-D8C1-4A09-9642-0DFF1B70BE5D}" destId="{94BDF1B2-8B39-4ABC-A5B2-D14EBDDB983D}" srcOrd="0" destOrd="0" presId="urn:microsoft.com/office/officeart/2005/8/layout/bProcess3"/>
    <dgm:cxn modelId="{88E94A99-A132-4E00-BDDD-1874ABBE611B}" type="presOf" srcId="{D0994FA8-A417-462A-9200-A194B8355ED2}" destId="{1AE43A04-5467-4129-8893-2122958E450C}" srcOrd="0" destOrd="0" presId="urn:microsoft.com/office/officeart/2005/8/layout/bProcess3"/>
    <dgm:cxn modelId="{D1D3F588-4F9B-4FB4-9A47-67529D8B8E92}" srcId="{6B98D332-D8C1-4A09-9642-0DFF1B70BE5D}" destId="{8176C3F3-AD5E-4D63-8A92-8F97E5B447D5}" srcOrd="4" destOrd="0" parTransId="{45B6750D-4400-42CC-BFBA-5EB89E431B1B}" sibTransId="{56F40BE7-5279-4691-BFC0-BF385EEECCF7}"/>
    <dgm:cxn modelId="{892E8701-D0E5-4E68-82D0-209417720668}" srcId="{6B98D332-D8C1-4A09-9642-0DFF1B70BE5D}" destId="{798E9E8C-4E58-45BA-918C-3F57D899B2DA}" srcOrd="3" destOrd="0" parTransId="{F9A4E8A4-6F9F-4BA6-9039-60A8D8983595}" sibTransId="{D3351F1F-7D52-4D45-BC80-322C0B03F2CB}"/>
    <dgm:cxn modelId="{99A01709-7CFF-44E5-8CEB-4E9AC8002E15}" type="presOf" srcId="{56F40BE7-5279-4691-BFC0-BF385EEECCF7}" destId="{57553743-649A-4B42-945C-EF1FF859ADE5}" srcOrd="1" destOrd="0" presId="urn:microsoft.com/office/officeart/2005/8/layout/bProcess3"/>
    <dgm:cxn modelId="{58EE1274-365E-421F-A2FF-3ECABDE69EAA}" type="presOf" srcId="{D3351F1F-7D52-4D45-BC80-322C0B03F2CB}" destId="{AD54D597-992A-4A75-9FF5-F57C80DC2B07}" srcOrd="1" destOrd="0" presId="urn:microsoft.com/office/officeart/2005/8/layout/bProcess3"/>
    <dgm:cxn modelId="{875ED1CD-E5A4-400E-AF66-224C4585D3FF}" type="presOf" srcId="{B77D62F8-4347-49DE-A749-819716965028}" destId="{046E8091-0FBF-4FF9-9336-C77D30580DC9}" srcOrd="0" destOrd="0" presId="urn:microsoft.com/office/officeart/2005/8/layout/bProcess3"/>
    <dgm:cxn modelId="{2AA1202C-5F3A-4BF3-89B8-10A94D71162E}" srcId="{6B98D332-D8C1-4A09-9642-0DFF1B70BE5D}" destId="{3700B130-63B8-4FCA-A73A-AA2166B70737}" srcOrd="1" destOrd="0" parTransId="{24A8A9BF-FAB9-4C75-91A1-D190DDB58B25}" sibTransId="{B77D62F8-4347-49DE-A749-819716965028}"/>
    <dgm:cxn modelId="{42B976B7-0FA9-4E4E-9C25-F4A3CDB90591}" type="presOf" srcId="{D3351F1F-7D52-4D45-BC80-322C0B03F2CB}" destId="{E353775F-B644-4275-8D3D-64AB31EE7D68}" srcOrd="0" destOrd="0" presId="urn:microsoft.com/office/officeart/2005/8/layout/bProcess3"/>
    <dgm:cxn modelId="{901E8B09-6DCB-40B3-AABB-A9CEFAC5D766}" type="presOf" srcId="{3700B130-63B8-4FCA-A73A-AA2166B70737}" destId="{DD7B108C-DB41-42F4-9810-07ECE5D0750E}" srcOrd="0" destOrd="0" presId="urn:microsoft.com/office/officeart/2005/8/layout/bProcess3"/>
    <dgm:cxn modelId="{4D85C427-3CF5-4C48-9199-F1806069C377}" type="presOf" srcId="{ECFB8A6F-207A-4567-A302-8605AE456A2D}" destId="{835D32BE-809C-4035-8E01-03E159036242}" srcOrd="1" destOrd="0" presId="urn:microsoft.com/office/officeart/2005/8/layout/bProcess3"/>
    <dgm:cxn modelId="{1985507E-06EB-47C5-9DA4-9C4292CFBA82}" srcId="{6B98D332-D8C1-4A09-9642-0DFF1B70BE5D}" destId="{43B553EB-6875-44EB-ACC5-99ACFC5CDF45}" srcOrd="2" destOrd="0" parTransId="{0FF70F0B-7DC3-466C-A638-3DBE2AB1C0B7}" sibTransId="{ECFB8A6F-207A-4567-A302-8605AE456A2D}"/>
    <dgm:cxn modelId="{69F2E1EB-4F09-42F3-AC75-BCA70B0E4431}" type="presOf" srcId="{8176C3F3-AD5E-4D63-8A92-8F97E5B447D5}" destId="{9F56A282-C180-478F-98F3-151F4FAF5781}" srcOrd="0" destOrd="0" presId="urn:microsoft.com/office/officeart/2005/8/layout/bProcess3"/>
    <dgm:cxn modelId="{3AA9A1D7-BD92-4F92-A961-6289D83F02F7}" type="presParOf" srcId="{94BDF1B2-8B39-4ABC-A5B2-D14EBDDB983D}" destId="{B69DB0BE-AAA9-4C29-8410-2D4C393921BA}" srcOrd="0" destOrd="0" presId="urn:microsoft.com/office/officeart/2005/8/layout/bProcess3"/>
    <dgm:cxn modelId="{FD0EC467-A899-46E1-8884-3421B30BECFB}" type="presParOf" srcId="{94BDF1B2-8B39-4ABC-A5B2-D14EBDDB983D}" destId="{7C968CB4-2D72-4979-9433-FC5938D063B8}" srcOrd="1" destOrd="0" presId="urn:microsoft.com/office/officeart/2005/8/layout/bProcess3"/>
    <dgm:cxn modelId="{27360B7F-998B-416C-81E3-DB9D4B4DF5B0}" type="presParOf" srcId="{7C968CB4-2D72-4979-9433-FC5938D063B8}" destId="{83AC07CE-53DF-4423-91D7-37D076634935}" srcOrd="0" destOrd="0" presId="urn:microsoft.com/office/officeart/2005/8/layout/bProcess3"/>
    <dgm:cxn modelId="{B169A4B6-8F5D-4501-8F87-FDBDA382034C}" type="presParOf" srcId="{94BDF1B2-8B39-4ABC-A5B2-D14EBDDB983D}" destId="{DD7B108C-DB41-42F4-9810-07ECE5D0750E}" srcOrd="2" destOrd="0" presId="urn:microsoft.com/office/officeart/2005/8/layout/bProcess3"/>
    <dgm:cxn modelId="{D29AE093-8AE0-4950-9406-8493652238FF}" type="presParOf" srcId="{94BDF1B2-8B39-4ABC-A5B2-D14EBDDB983D}" destId="{046E8091-0FBF-4FF9-9336-C77D30580DC9}" srcOrd="3" destOrd="0" presId="urn:microsoft.com/office/officeart/2005/8/layout/bProcess3"/>
    <dgm:cxn modelId="{ED819382-77F4-47BD-8970-48357BA944D0}" type="presParOf" srcId="{046E8091-0FBF-4FF9-9336-C77D30580DC9}" destId="{832120A3-6235-4DB0-8FD7-27D5EE396E74}" srcOrd="0" destOrd="0" presId="urn:microsoft.com/office/officeart/2005/8/layout/bProcess3"/>
    <dgm:cxn modelId="{11D41819-C395-4E1D-A451-ED8AAD87B473}" type="presParOf" srcId="{94BDF1B2-8B39-4ABC-A5B2-D14EBDDB983D}" destId="{7E719113-D20D-4C0D-AB32-05623F8CBEAC}" srcOrd="4" destOrd="0" presId="urn:microsoft.com/office/officeart/2005/8/layout/bProcess3"/>
    <dgm:cxn modelId="{BFC0846A-5412-4DE4-AD85-A37D582AD662}" type="presParOf" srcId="{94BDF1B2-8B39-4ABC-A5B2-D14EBDDB983D}" destId="{96A99F44-F580-4809-9933-3F3536C20521}" srcOrd="5" destOrd="0" presId="urn:microsoft.com/office/officeart/2005/8/layout/bProcess3"/>
    <dgm:cxn modelId="{3D80F8DC-20FB-4F5A-A1F4-A46F7EB7BE14}" type="presParOf" srcId="{96A99F44-F580-4809-9933-3F3536C20521}" destId="{835D32BE-809C-4035-8E01-03E159036242}" srcOrd="0" destOrd="0" presId="urn:microsoft.com/office/officeart/2005/8/layout/bProcess3"/>
    <dgm:cxn modelId="{89E23DD7-39DA-40A7-9776-2A04F409F8F1}" type="presParOf" srcId="{94BDF1B2-8B39-4ABC-A5B2-D14EBDDB983D}" destId="{D28B8B38-B36F-4D3E-A633-2BB87FFE1C77}" srcOrd="6" destOrd="0" presId="urn:microsoft.com/office/officeart/2005/8/layout/bProcess3"/>
    <dgm:cxn modelId="{4A446273-7865-4B79-AE41-989F5A1B4638}" type="presParOf" srcId="{94BDF1B2-8B39-4ABC-A5B2-D14EBDDB983D}" destId="{E353775F-B644-4275-8D3D-64AB31EE7D68}" srcOrd="7" destOrd="0" presId="urn:microsoft.com/office/officeart/2005/8/layout/bProcess3"/>
    <dgm:cxn modelId="{D22F50BE-E401-461D-8AFF-5E4F38C9930D}" type="presParOf" srcId="{E353775F-B644-4275-8D3D-64AB31EE7D68}" destId="{AD54D597-992A-4A75-9FF5-F57C80DC2B07}" srcOrd="0" destOrd="0" presId="urn:microsoft.com/office/officeart/2005/8/layout/bProcess3"/>
    <dgm:cxn modelId="{D1E50387-E897-4236-9296-BD0EF80C9598}" type="presParOf" srcId="{94BDF1B2-8B39-4ABC-A5B2-D14EBDDB983D}" destId="{9F56A282-C180-478F-98F3-151F4FAF5781}" srcOrd="8" destOrd="0" presId="urn:microsoft.com/office/officeart/2005/8/layout/bProcess3"/>
    <dgm:cxn modelId="{3B3D2347-0102-4E87-B81C-82F39458176B}" type="presParOf" srcId="{94BDF1B2-8B39-4ABC-A5B2-D14EBDDB983D}" destId="{89F92961-72FC-41A4-A7F1-4EC306F698F4}" srcOrd="9" destOrd="0" presId="urn:microsoft.com/office/officeart/2005/8/layout/bProcess3"/>
    <dgm:cxn modelId="{DD861E27-D6E4-4788-934A-9BC17250A9FD}" type="presParOf" srcId="{89F92961-72FC-41A4-A7F1-4EC306F698F4}" destId="{57553743-649A-4B42-945C-EF1FF859ADE5}" srcOrd="0" destOrd="0" presId="urn:microsoft.com/office/officeart/2005/8/layout/bProcess3"/>
    <dgm:cxn modelId="{A2F0A549-744A-4FA4-AEF3-B449E29B0473}" type="presParOf" srcId="{94BDF1B2-8B39-4ABC-A5B2-D14EBDDB983D}" destId="{1AE43A04-5467-4129-8893-2122958E450C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B98D332-D8C1-4A09-9642-0DFF1B70BE5D}" type="doc">
      <dgm:prSet loTypeId="urn:microsoft.com/office/officeart/2005/8/layout/bProcess3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798E9E8C-4E58-45BA-918C-3F57D899B2DA}">
      <dgm:prSet phldrT="[Text]"/>
      <dgm:spPr/>
      <dgm:t>
        <a:bodyPr/>
        <a:lstStyle/>
        <a:p>
          <a:r>
            <a:rPr lang="en-US" dirty="0" err="1" smtClean="0"/>
            <a:t>Staf</a:t>
          </a:r>
          <a:r>
            <a:rPr lang="en-US" dirty="0" smtClean="0"/>
            <a:t> Bank</a:t>
          </a:r>
        </a:p>
        <a:p>
          <a:r>
            <a:rPr lang="en-US" dirty="0" smtClean="0"/>
            <a:t>(</a:t>
          </a:r>
          <a:r>
            <a:rPr lang="en-US" dirty="0" err="1" smtClean="0"/>
            <a:t>Rekam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Validasi</a:t>
          </a:r>
          <a:r>
            <a:rPr lang="en-US" dirty="0" smtClean="0"/>
            <a:t>)</a:t>
          </a:r>
          <a:endParaRPr lang="en-US" dirty="0"/>
        </a:p>
      </dgm:t>
    </dgm:pt>
    <dgm:pt modelId="{F9A4E8A4-6F9F-4BA6-9039-60A8D8983595}" type="parTrans" cxnId="{892E8701-D0E5-4E68-82D0-209417720668}">
      <dgm:prSet/>
      <dgm:spPr/>
      <dgm:t>
        <a:bodyPr/>
        <a:lstStyle/>
        <a:p>
          <a:endParaRPr lang="en-US"/>
        </a:p>
      </dgm:t>
    </dgm:pt>
    <dgm:pt modelId="{D3351F1F-7D52-4D45-BC80-322C0B03F2CB}" type="sibTrans" cxnId="{892E8701-D0E5-4E68-82D0-209417720668}">
      <dgm:prSet/>
      <dgm:spPr/>
      <dgm:t>
        <a:bodyPr/>
        <a:lstStyle/>
        <a:p>
          <a:endParaRPr lang="en-US"/>
        </a:p>
      </dgm:t>
    </dgm:pt>
    <dgm:pt modelId="{8176C3F3-AD5E-4D63-8A92-8F97E5B447D5}">
      <dgm:prSet phldrT="[Text]"/>
      <dgm:spPr/>
      <dgm:t>
        <a:bodyPr/>
        <a:lstStyle/>
        <a:p>
          <a:r>
            <a:rPr lang="en-US" dirty="0" err="1" smtClean="0"/>
            <a:t>Kasi</a:t>
          </a:r>
          <a:r>
            <a:rPr lang="en-US" dirty="0" smtClean="0"/>
            <a:t> Bank</a:t>
          </a:r>
        </a:p>
        <a:p>
          <a:r>
            <a:rPr lang="en-US" dirty="0" smtClean="0"/>
            <a:t>(</a:t>
          </a:r>
          <a:r>
            <a:rPr lang="en-US" dirty="0" err="1" smtClean="0"/>
            <a:t>Verifikasi</a:t>
          </a:r>
          <a:r>
            <a:rPr lang="en-US" dirty="0" smtClean="0"/>
            <a:t>)</a:t>
          </a:r>
          <a:endParaRPr lang="en-US" dirty="0"/>
        </a:p>
      </dgm:t>
    </dgm:pt>
    <dgm:pt modelId="{45B6750D-4400-42CC-BFBA-5EB89E431B1B}" type="parTrans" cxnId="{D1D3F588-4F9B-4FB4-9A47-67529D8B8E92}">
      <dgm:prSet/>
      <dgm:spPr/>
      <dgm:t>
        <a:bodyPr/>
        <a:lstStyle/>
        <a:p>
          <a:endParaRPr lang="en-US"/>
        </a:p>
      </dgm:t>
    </dgm:pt>
    <dgm:pt modelId="{56F40BE7-5279-4691-BFC0-BF385EEECCF7}" type="sibTrans" cxnId="{D1D3F588-4F9B-4FB4-9A47-67529D8B8E92}">
      <dgm:prSet/>
      <dgm:spPr/>
      <dgm:t>
        <a:bodyPr/>
        <a:lstStyle/>
        <a:p>
          <a:endParaRPr lang="en-US"/>
        </a:p>
      </dgm:t>
    </dgm:pt>
    <dgm:pt modelId="{D0994FA8-A417-462A-9200-A194B8355ED2}">
      <dgm:prSet phldrT="[Text]"/>
      <dgm:spPr/>
      <dgm:t>
        <a:bodyPr/>
        <a:lstStyle/>
        <a:p>
          <a:r>
            <a:rPr lang="en-US" dirty="0" err="1" smtClean="0"/>
            <a:t>Kakantor</a:t>
          </a:r>
          <a:endParaRPr lang="en-US" dirty="0" smtClean="0"/>
        </a:p>
        <a:p>
          <a:r>
            <a:rPr lang="en-US" dirty="0" smtClean="0"/>
            <a:t>(Approve)</a:t>
          </a:r>
          <a:endParaRPr lang="en-US" dirty="0"/>
        </a:p>
      </dgm:t>
    </dgm:pt>
    <dgm:pt modelId="{0595EAEB-2E24-4473-A5EA-3C545F395925}" type="parTrans" cxnId="{BF4442E3-CA7A-40E8-95DA-AE23A43B2E10}">
      <dgm:prSet/>
      <dgm:spPr/>
      <dgm:t>
        <a:bodyPr/>
        <a:lstStyle/>
        <a:p>
          <a:endParaRPr lang="en-US"/>
        </a:p>
      </dgm:t>
    </dgm:pt>
    <dgm:pt modelId="{2B677058-03FD-4280-BCB8-532633CE6A92}" type="sibTrans" cxnId="{BF4442E3-CA7A-40E8-95DA-AE23A43B2E10}">
      <dgm:prSet/>
      <dgm:spPr/>
      <dgm:t>
        <a:bodyPr/>
        <a:lstStyle/>
        <a:p>
          <a:endParaRPr lang="en-US"/>
        </a:p>
      </dgm:t>
    </dgm:pt>
    <dgm:pt modelId="{94BDF1B2-8B39-4ABC-A5B2-D14EBDDB983D}" type="pres">
      <dgm:prSet presAssocID="{6B98D332-D8C1-4A09-9642-0DFF1B70BE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8B8B38-B36F-4D3E-A633-2BB87FFE1C77}" type="pres">
      <dgm:prSet presAssocID="{798E9E8C-4E58-45BA-918C-3F57D899B2D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3775F-B644-4275-8D3D-64AB31EE7D68}" type="pres">
      <dgm:prSet presAssocID="{D3351F1F-7D52-4D45-BC80-322C0B03F2CB}" presName="sibTrans" presStyleLbl="sibTrans1D1" presStyleIdx="0" presStyleCnt="2"/>
      <dgm:spPr/>
      <dgm:t>
        <a:bodyPr/>
        <a:lstStyle/>
        <a:p>
          <a:endParaRPr lang="en-US"/>
        </a:p>
      </dgm:t>
    </dgm:pt>
    <dgm:pt modelId="{AD54D597-992A-4A75-9FF5-F57C80DC2B07}" type="pres">
      <dgm:prSet presAssocID="{D3351F1F-7D52-4D45-BC80-322C0B03F2CB}" presName="connectorText" presStyleLbl="sibTrans1D1" presStyleIdx="0" presStyleCnt="2"/>
      <dgm:spPr/>
      <dgm:t>
        <a:bodyPr/>
        <a:lstStyle/>
        <a:p>
          <a:endParaRPr lang="en-US"/>
        </a:p>
      </dgm:t>
    </dgm:pt>
    <dgm:pt modelId="{9F56A282-C180-478F-98F3-151F4FAF5781}" type="pres">
      <dgm:prSet presAssocID="{8176C3F3-AD5E-4D63-8A92-8F97E5B447D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F92961-72FC-41A4-A7F1-4EC306F698F4}" type="pres">
      <dgm:prSet presAssocID="{56F40BE7-5279-4691-BFC0-BF385EEECCF7}" presName="sibTrans" presStyleLbl="sibTrans1D1" presStyleIdx="1" presStyleCnt="2"/>
      <dgm:spPr/>
      <dgm:t>
        <a:bodyPr/>
        <a:lstStyle/>
        <a:p>
          <a:endParaRPr lang="en-US"/>
        </a:p>
      </dgm:t>
    </dgm:pt>
    <dgm:pt modelId="{57553743-649A-4B42-945C-EF1FF859ADE5}" type="pres">
      <dgm:prSet presAssocID="{56F40BE7-5279-4691-BFC0-BF385EEECCF7}" presName="connectorText" presStyleLbl="sibTrans1D1" presStyleIdx="1" presStyleCnt="2"/>
      <dgm:spPr/>
      <dgm:t>
        <a:bodyPr/>
        <a:lstStyle/>
        <a:p>
          <a:endParaRPr lang="en-US"/>
        </a:p>
      </dgm:t>
    </dgm:pt>
    <dgm:pt modelId="{1AE43A04-5467-4129-8893-2122958E450C}" type="pres">
      <dgm:prSet presAssocID="{D0994FA8-A417-462A-9200-A194B8355ED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4442E3-CA7A-40E8-95DA-AE23A43B2E10}" srcId="{6B98D332-D8C1-4A09-9642-0DFF1B70BE5D}" destId="{D0994FA8-A417-462A-9200-A194B8355ED2}" srcOrd="2" destOrd="0" parTransId="{0595EAEB-2E24-4473-A5EA-3C545F395925}" sibTransId="{2B677058-03FD-4280-BCB8-532633CE6A92}"/>
    <dgm:cxn modelId="{451B6FC5-3FBA-4C44-8670-F1A56090AC80}" type="presOf" srcId="{6B98D332-D8C1-4A09-9642-0DFF1B70BE5D}" destId="{94BDF1B2-8B39-4ABC-A5B2-D14EBDDB983D}" srcOrd="0" destOrd="0" presId="urn:microsoft.com/office/officeart/2005/8/layout/bProcess3"/>
    <dgm:cxn modelId="{B45B1CC1-C337-40A1-8089-660F32C34DFE}" type="presOf" srcId="{8176C3F3-AD5E-4D63-8A92-8F97E5B447D5}" destId="{9F56A282-C180-478F-98F3-151F4FAF5781}" srcOrd="0" destOrd="0" presId="urn:microsoft.com/office/officeart/2005/8/layout/bProcess3"/>
    <dgm:cxn modelId="{DC2A77F9-12E2-46F7-9593-E6DA9361A12C}" type="presOf" srcId="{56F40BE7-5279-4691-BFC0-BF385EEECCF7}" destId="{89F92961-72FC-41A4-A7F1-4EC306F698F4}" srcOrd="0" destOrd="0" presId="urn:microsoft.com/office/officeart/2005/8/layout/bProcess3"/>
    <dgm:cxn modelId="{9CA117BF-14FB-4089-997B-B9C5E35AD5B4}" type="presOf" srcId="{D3351F1F-7D52-4D45-BC80-322C0B03F2CB}" destId="{E353775F-B644-4275-8D3D-64AB31EE7D68}" srcOrd="0" destOrd="0" presId="urn:microsoft.com/office/officeart/2005/8/layout/bProcess3"/>
    <dgm:cxn modelId="{97354B57-39BB-4541-A521-D5D09C968D23}" type="presOf" srcId="{56F40BE7-5279-4691-BFC0-BF385EEECCF7}" destId="{57553743-649A-4B42-945C-EF1FF859ADE5}" srcOrd="1" destOrd="0" presId="urn:microsoft.com/office/officeart/2005/8/layout/bProcess3"/>
    <dgm:cxn modelId="{A60EE5CA-C348-4EFA-8DD6-1109A7EAD728}" type="presOf" srcId="{D3351F1F-7D52-4D45-BC80-322C0B03F2CB}" destId="{AD54D597-992A-4A75-9FF5-F57C80DC2B07}" srcOrd="1" destOrd="0" presId="urn:microsoft.com/office/officeart/2005/8/layout/bProcess3"/>
    <dgm:cxn modelId="{126E9FAC-E41E-43A9-A1D2-C54A6E3DC87D}" type="presOf" srcId="{D0994FA8-A417-462A-9200-A194B8355ED2}" destId="{1AE43A04-5467-4129-8893-2122958E450C}" srcOrd="0" destOrd="0" presId="urn:microsoft.com/office/officeart/2005/8/layout/bProcess3"/>
    <dgm:cxn modelId="{D1D3F588-4F9B-4FB4-9A47-67529D8B8E92}" srcId="{6B98D332-D8C1-4A09-9642-0DFF1B70BE5D}" destId="{8176C3F3-AD5E-4D63-8A92-8F97E5B447D5}" srcOrd="1" destOrd="0" parTransId="{45B6750D-4400-42CC-BFBA-5EB89E431B1B}" sibTransId="{56F40BE7-5279-4691-BFC0-BF385EEECCF7}"/>
    <dgm:cxn modelId="{892E8701-D0E5-4E68-82D0-209417720668}" srcId="{6B98D332-D8C1-4A09-9642-0DFF1B70BE5D}" destId="{798E9E8C-4E58-45BA-918C-3F57D899B2DA}" srcOrd="0" destOrd="0" parTransId="{F9A4E8A4-6F9F-4BA6-9039-60A8D8983595}" sibTransId="{D3351F1F-7D52-4D45-BC80-322C0B03F2CB}"/>
    <dgm:cxn modelId="{DD59BC61-5D47-4D76-AA95-0EBD9D49436A}" type="presOf" srcId="{798E9E8C-4E58-45BA-918C-3F57D899B2DA}" destId="{D28B8B38-B36F-4D3E-A633-2BB87FFE1C77}" srcOrd="0" destOrd="0" presId="urn:microsoft.com/office/officeart/2005/8/layout/bProcess3"/>
    <dgm:cxn modelId="{B93D5A81-4F08-44A2-9EB9-A8D6BA18256E}" type="presParOf" srcId="{94BDF1B2-8B39-4ABC-A5B2-D14EBDDB983D}" destId="{D28B8B38-B36F-4D3E-A633-2BB87FFE1C77}" srcOrd="0" destOrd="0" presId="urn:microsoft.com/office/officeart/2005/8/layout/bProcess3"/>
    <dgm:cxn modelId="{CD465FE9-C67A-489F-A413-82DE998244E9}" type="presParOf" srcId="{94BDF1B2-8B39-4ABC-A5B2-D14EBDDB983D}" destId="{E353775F-B644-4275-8D3D-64AB31EE7D68}" srcOrd="1" destOrd="0" presId="urn:microsoft.com/office/officeart/2005/8/layout/bProcess3"/>
    <dgm:cxn modelId="{EFF0A23E-D665-4246-BDAB-94A08EEE9756}" type="presParOf" srcId="{E353775F-B644-4275-8D3D-64AB31EE7D68}" destId="{AD54D597-992A-4A75-9FF5-F57C80DC2B07}" srcOrd="0" destOrd="0" presId="urn:microsoft.com/office/officeart/2005/8/layout/bProcess3"/>
    <dgm:cxn modelId="{D41A5477-4ACC-4CFD-9F52-7C102BCCC08C}" type="presParOf" srcId="{94BDF1B2-8B39-4ABC-A5B2-D14EBDDB983D}" destId="{9F56A282-C180-478F-98F3-151F4FAF5781}" srcOrd="2" destOrd="0" presId="urn:microsoft.com/office/officeart/2005/8/layout/bProcess3"/>
    <dgm:cxn modelId="{DD6E7D8C-5506-4F07-B02C-E21525BD0D5D}" type="presParOf" srcId="{94BDF1B2-8B39-4ABC-A5B2-D14EBDDB983D}" destId="{89F92961-72FC-41A4-A7F1-4EC306F698F4}" srcOrd="3" destOrd="0" presId="urn:microsoft.com/office/officeart/2005/8/layout/bProcess3"/>
    <dgm:cxn modelId="{398D958D-C840-45D2-B51A-6E08FD39D01E}" type="presParOf" srcId="{89F92961-72FC-41A4-A7F1-4EC306F698F4}" destId="{57553743-649A-4B42-945C-EF1FF859ADE5}" srcOrd="0" destOrd="0" presId="urn:microsoft.com/office/officeart/2005/8/layout/bProcess3"/>
    <dgm:cxn modelId="{B2C9A918-2E30-49F7-8AA7-47D4EA1592D2}" type="presParOf" srcId="{94BDF1B2-8B39-4ABC-A5B2-D14EBDDB983D}" destId="{1AE43A04-5467-4129-8893-2122958E450C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3775F-B644-4275-8D3D-64AB31EE7D68}">
      <dsp:nvSpPr>
        <dsp:cNvPr id="0" name=""/>
        <dsp:cNvSpPr/>
      </dsp:nvSpPr>
      <dsp:spPr>
        <a:xfrm>
          <a:off x="2357311" y="894080"/>
          <a:ext cx="510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558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99061" y="937094"/>
        <a:ext cx="27057" cy="5411"/>
      </dsp:txXfrm>
    </dsp:sp>
    <dsp:sp modelId="{D28B8B38-B36F-4D3E-A633-2BB87FFE1C77}">
      <dsp:nvSpPr>
        <dsp:cNvPr id="0" name=""/>
        <dsp:cNvSpPr/>
      </dsp:nvSpPr>
      <dsp:spPr>
        <a:xfrm>
          <a:off x="6250" y="233941"/>
          <a:ext cx="2352861" cy="1411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FO PD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</a:t>
          </a:r>
          <a:r>
            <a:rPr lang="en-US" sz="1900" kern="1200" dirty="0" err="1" smtClean="0"/>
            <a:t>Unggah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Validasi</a:t>
          </a:r>
          <a:r>
            <a:rPr lang="en-US" sz="1900" kern="1200" dirty="0" smtClean="0"/>
            <a:t>)</a:t>
          </a:r>
          <a:endParaRPr lang="en-US" sz="1900" kern="1200" dirty="0"/>
        </a:p>
      </dsp:txBody>
      <dsp:txXfrm>
        <a:off x="6250" y="233941"/>
        <a:ext cx="2352861" cy="1411716"/>
      </dsp:txXfrm>
    </dsp:sp>
    <dsp:sp modelId="{89F92961-72FC-41A4-A7F1-4EC306F698F4}">
      <dsp:nvSpPr>
        <dsp:cNvPr id="0" name=""/>
        <dsp:cNvSpPr/>
      </dsp:nvSpPr>
      <dsp:spPr>
        <a:xfrm>
          <a:off x="5251330" y="894080"/>
          <a:ext cx="510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558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93080" y="937094"/>
        <a:ext cx="27057" cy="5411"/>
      </dsp:txXfrm>
    </dsp:sp>
    <dsp:sp modelId="{9F56A282-C180-478F-98F3-151F4FAF5781}">
      <dsp:nvSpPr>
        <dsp:cNvPr id="0" name=""/>
        <dsp:cNvSpPr/>
      </dsp:nvSpPr>
      <dsp:spPr>
        <a:xfrm>
          <a:off x="2900269" y="233941"/>
          <a:ext cx="2352861" cy="1411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MO PD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</a:t>
          </a:r>
          <a:r>
            <a:rPr lang="en-US" sz="1900" kern="1200" dirty="0" err="1" smtClean="0"/>
            <a:t>Verifikasi</a:t>
          </a:r>
          <a:r>
            <a:rPr lang="en-US" sz="1900" kern="1200" dirty="0" smtClean="0"/>
            <a:t>)</a:t>
          </a:r>
          <a:endParaRPr lang="en-US" sz="1900" kern="1200" dirty="0"/>
        </a:p>
      </dsp:txBody>
      <dsp:txXfrm>
        <a:off x="2900269" y="233941"/>
        <a:ext cx="2352861" cy="1411716"/>
      </dsp:txXfrm>
    </dsp:sp>
    <dsp:sp modelId="{1AE43A04-5467-4129-8893-2122958E450C}">
      <dsp:nvSpPr>
        <dsp:cNvPr id="0" name=""/>
        <dsp:cNvSpPr/>
      </dsp:nvSpPr>
      <dsp:spPr>
        <a:xfrm>
          <a:off x="5794288" y="233941"/>
          <a:ext cx="2352861" cy="1411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Kasi</a:t>
          </a:r>
          <a:r>
            <a:rPr lang="en-US" sz="1900" kern="1200" dirty="0" smtClean="0"/>
            <a:t> PD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(Approve)</a:t>
          </a:r>
          <a:endParaRPr lang="en-US" sz="1900" kern="1200" dirty="0"/>
        </a:p>
      </dsp:txBody>
      <dsp:txXfrm>
        <a:off x="5794288" y="233941"/>
        <a:ext cx="2352861" cy="14117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3775F-B644-4275-8D3D-64AB31EE7D68}">
      <dsp:nvSpPr>
        <dsp:cNvPr id="0" name=""/>
        <dsp:cNvSpPr/>
      </dsp:nvSpPr>
      <dsp:spPr>
        <a:xfrm>
          <a:off x="2357311" y="894080"/>
          <a:ext cx="510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558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99061" y="937094"/>
        <a:ext cx="27057" cy="5411"/>
      </dsp:txXfrm>
    </dsp:sp>
    <dsp:sp modelId="{D28B8B38-B36F-4D3E-A633-2BB87FFE1C77}">
      <dsp:nvSpPr>
        <dsp:cNvPr id="0" name=""/>
        <dsp:cNvSpPr/>
      </dsp:nvSpPr>
      <dsp:spPr>
        <a:xfrm>
          <a:off x="6250" y="233941"/>
          <a:ext cx="2352861" cy="1411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FO PD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(</a:t>
          </a:r>
          <a:r>
            <a:rPr lang="en-US" sz="1800" kern="1200" dirty="0" err="1" smtClean="0"/>
            <a:t>Unggah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Validasi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Pencadangan</a:t>
          </a:r>
          <a:r>
            <a:rPr lang="en-US" sz="1800" kern="1200" dirty="0" smtClean="0"/>
            <a:t>)</a:t>
          </a:r>
          <a:endParaRPr lang="en-US" sz="1800" kern="1200" dirty="0"/>
        </a:p>
      </dsp:txBody>
      <dsp:txXfrm>
        <a:off x="6250" y="233941"/>
        <a:ext cx="2352861" cy="1411716"/>
      </dsp:txXfrm>
    </dsp:sp>
    <dsp:sp modelId="{89F92961-72FC-41A4-A7F1-4EC306F698F4}">
      <dsp:nvSpPr>
        <dsp:cNvPr id="0" name=""/>
        <dsp:cNvSpPr/>
      </dsp:nvSpPr>
      <dsp:spPr>
        <a:xfrm>
          <a:off x="5251330" y="894080"/>
          <a:ext cx="510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558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93080" y="937094"/>
        <a:ext cx="27057" cy="5411"/>
      </dsp:txXfrm>
    </dsp:sp>
    <dsp:sp modelId="{9F56A282-C180-478F-98F3-151F4FAF5781}">
      <dsp:nvSpPr>
        <dsp:cNvPr id="0" name=""/>
        <dsp:cNvSpPr/>
      </dsp:nvSpPr>
      <dsp:spPr>
        <a:xfrm>
          <a:off x="2900269" y="233941"/>
          <a:ext cx="2352861" cy="1411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 PD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(</a:t>
          </a:r>
          <a:r>
            <a:rPr lang="en-US" sz="1800" kern="1200" dirty="0" err="1" smtClean="0"/>
            <a:t>Verifikasi</a:t>
          </a:r>
          <a:r>
            <a:rPr lang="en-US" sz="1800" kern="1200" dirty="0" smtClean="0"/>
            <a:t>)</a:t>
          </a:r>
          <a:endParaRPr lang="en-US" sz="1800" kern="1200" dirty="0"/>
        </a:p>
      </dsp:txBody>
      <dsp:txXfrm>
        <a:off x="2900269" y="233941"/>
        <a:ext cx="2352861" cy="1411716"/>
      </dsp:txXfrm>
    </dsp:sp>
    <dsp:sp modelId="{1AE43A04-5467-4129-8893-2122958E450C}">
      <dsp:nvSpPr>
        <dsp:cNvPr id="0" name=""/>
        <dsp:cNvSpPr/>
      </dsp:nvSpPr>
      <dsp:spPr>
        <a:xfrm>
          <a:off x="5794288" y="233941"/>
          <a:ext cx="2352861" cy="1411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Kasi</a:t>
          </a:r>
          <a:r>
            <a:rPr lang="en-US" sz="1800" kern="1200" dirty="0" smtClean="0"/>
            <a:t> PD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(Approve)</a:t>
          </a:r>
          <a:endParaRPr lang="en-US" sz="1800" kern="1200" dirty="0"/>
        </a:p>
      </dsp:txBody>
      <dsp:txXfrm>
        <a:off x="5794288" y="233941"/>
        <a:ext cx="2352861" cy="14117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3775F-B644-4275-8D3D-64AB31EE7D68}">
      <dsp:nvSpPr>
        <dsp:cNvPr id="0" name=""/>
        <dsp:cNvSpPr/>
      </dsp:nvSpPr>
      <dsp:spPr>
        <a:xfrm>
          <a:off x="2287727" y="754380"/>
          <a:ext cx="49574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574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22441" y="797468"/>
        <a:ext cx="26317" cy="5263"/>
      </dsp:txXfrm>
    </dsp:sp>
    <dsp:sp modelId="{D28B8B38-B36F-4D3E-A633-2BB87FFE1C77}">
      <dsp:nvSpPr>
        <dsp:cNvPr id="0" name=""/>
        <dsp:cNvSpPr/>
      </dsp:nvSpPr>
      <dsp:spPr>
        <a:xfrm>
          <a:off x="1071" y="113563"/>
          <a:ext cx="2288455" cy="13730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Kakantor</a:t>
          </a:r>
          <a:endParaRPr lang="en-US" sz="2100" kern="1200" dirty="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(</a:t>
          </a:r>
          <a:r>
            <a:rPr lang="en-US" sz="2100" kern="1200" dirty="0" err="1" smtClean="0"/>
            <a:t>Ubah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Kontrak</a:t>
          </a:r>
          <a:r>
            <a:rPr lang="en-US" sz="2100" kern="1200" dirty="0" smtClean="0"/>
            <a:t>)</a:t>
          </a:r>
          <a:endParaRPr lang="en-US" sz="2100" kern="1200" dirty="0"/>
        </a:p>
      </dsp:txBody>
      <dsp:txXfrm>
        <a:off x="1071" y="113563"/>
        <a:ext cx="2288455" cy="1373073"/>
      </dsp:txXfrm>
    </dsp:sp>
    <dsp:sp modelId="{1AE43A04-5467-4129-8893-2122958E450C}">
      <dsp:nvSpPr>
        <dsp:cNvPr id="0" name=""/>
        <dsp:cNvSpPr/>
      </dsp:nvSpPr>
      <dsp:spPr>
        <a:xfrm>
          <a:off x="2815872" y="113563"/>
          <a:ext cx="2288455" cy="13730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Kasi</a:t>
          </a:r>
          <a:r>
            <a:rPr lang="en-US" sz="2100" kern="1200" dirty="0" smtClean="0"/>
            <a:t> PD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(Approve)</a:t>
          </a:r>
          <a:endParaRPr lang="en-US" sz="2100" kern="1200" dirty="0"/>
        </a:p>
      </dsp:txBody>
      <dsp:txXfrm>
        <a:off x="2815872" y="113563"/>
        <a:ext cx="2288455" cy="13730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3775F-B644-4275-8D3D-64AB31EE7D68}">
      <dsp:nvSpPr>
        <dsp:cNvPr id="0" name=""/>
        <dsp:cNvSpPr/>
      </dsp:nvSpPr>
      <dsp:spPr>
        <a:xfrm>
          <a:off x="2357311" y="894080"/>
          <a:ext cx="510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558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99061" y="937094"/>
        <a:ext cx="27057" cy="5411"/>
      </dsp:txXfrm>
    </dsp:sp>
    <dsp:sp modelId="{D28B8B38-B36F-4D3E-A633-2BB87FFE1C77}">
      <dsp:nvSpPr>
        <dsp:cNvPr id="0" name=""/>
        <dsp:cNvSpPr/>
      </dsp:nvSpPr>
      <dsp:spPr>
        <a:xfrm>
          <a:off x="6250" y="233941"/>
          <a:ext cx="2352861" cy="14117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FO PD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</a:t>
          </a:r>
          <a:r>
            <a:rPr lang="en-US" sz="1900" kern="1200" dirty="0" err="1" smtClean="0"/>
            <a:t>Unggah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Validasi</a:t>
          </a:r>
          <a:r>
            <a:rPr lang="en-US" sz="1900" kern="1200" dirty="0" smtClean="0"/>
            <a:t>)</a:t>
          </a:r>
          <a:endParaRPr lang="en-US" sz="1900" kern="1200" dirty="0"/>
        </a:p>
      </dsp:txBody>
      <dsp:txXfrm>
        <a:off x="6250" y="233941"/>
        <a:ext cx="2352861" cy="1411716"/>
      </dsp:txXfrm>
    </dsp:sp>
    <dsp:sp modelId="{89F92961-72FC-41A4-A7F1-4EC306F698F4}">
      <dsp:nvSpPr>
        <dsp:cNvPr id="0" name=""/>
        <dsp:cNvSpPr/>
      </dsp:nvSpPr>
      <dsp:spPr>
        <a:xfrm>
          <a:off x="5251330" y="894080"/>
          <a:ext cx="510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558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93080" y="937094"/>
        <a:ext cx="27057" cy="5411"/>
      </dsp:txXfrm>
    </dsp:sp>
    <dsp:sp modelId="{9F56A282-C180-478F-98F3-151F4FAF5781}">
      <dsp:nvSpPr>
        <dsp:cNvPr id="0" name=""/>
        <dsp:cNvSpPr/>
      </dsp:nvSpPr>
      <dsp:spPr>
        <a:xfrm>
          <a:off x="2900269" y="233941"/>
          <a:ext cx="2352861" cy="14117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MO PD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</a:t>
          </a:r>
          <a:r>
            <a:rPr lang="en-US" sz="1900" kern="1200" dirty="0" err="1" smtClean="0"/>
            <a:t>Verifikasi</a:t>
          </a:r>
          <a:r>
            <a:rPr lang="en-US" sz="1900" kern="1200" dirty="0" smtClean="0"/>
            <a:t>)</a:t>
          </a:r>
          <a:endParaRPr lang="en-US" sz="1900" kern="1200" dirty="0"/>
        </a:p>
      </dsp:txBody>
      <dsp:txXfrm>
        <a:off x="2900269" y="233941"/>
        <a:ext cx="2352861" cy="1411716"/>
      </dsp:txXfrm>
    </dsp:sp>
    <dsp:sp modelId="{1AE43A04-5467-4129-8893-2122958E450C}">
      <dsp:nvSpPr>
        <dsp:cNvPr id="0" name=""/>
        <dsp:cNvSpPr/>
      </dsp:nvSpPr>
      <dsp:spPr>
        <a:xfrm>
          <a:off x="5794288" y="233941"/>
          <a:ext cx="2352861" cy="14117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Kasi</a:t>
          </a:r>
          <a:r>
            <a:rPr lang="en-US" sz="1900" kern="1200" dirty="0" smtClean="0"/>
            <a:t> PD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(Approve)</a:t>
          </a:r>
          <a:endParaRPr lang="en-US" sz="1900" kern="1200" dirty="0"/>
        </a:p>
      </dsp:txBody>
      <dsp:txXfrm>
        <a:off x="5794288" y="233941"/>
        <a:ext cx="2352861" cy="14117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968CB4-2D72-4979-9433-FC5938D063B8}">
      <dsp:nvSpPr>
        <dsp:cNvPr id="0" name=""/>
        <dsp:cNvSpPr/>
      </dsp:nvSpPr>
      <dsp:spPr>
        <a:xfrm>
          <a:off x="2357311" y="882842"/>
          <a:ext cx="510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558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99061" y="925856"/>
        <a:ext cx="27057" cy="5411"/>
      </dsp:txXfrm>
    </dsp:sp>
    <dsp:sp modelId="{B69DB0BE-AAA9-4C29-8410-2D4C393921BA}">
      <dsp:nvSpPr>
        <dsp:cNvPr id="0" name=""/>
        <dsp:cNvSpPr/>
      </dsp:nvSpPr>
      <dsp:spPr>
        <a:xfrm>
          <a:off x="6250" y="222704"/>
          <a:ext cx="2352861" cy="14117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Staf</a:t>
          </a:r>
          <a:r>
            <a:rPr lang="en-US" sz="1900" kern="1200" dirty="0" smtClean="0"/>
            <a:t> PPK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</a:t>
          </a:r>
          <a:r>
            <a:rPr lang="en-US" sz="1900" kern="1200" dirty="0" err="1" smtClean="0"/>
            <a:t>Rekam</a:t>
          </a:r>
          <a:r>
            <a:rPr lang="en-US" sz="1900" kern="1200" dirty="0" smtClean="0"/>
            <a:t> SPM)</a:t>
          </a:r>
          <a:endParaRPr lang="en-US" sz="1900" kern="1200" dirty="0"/>
        </a:p>
      </dsp:txBody>
      <dsp:txXfrm>
        <a:off x="6250" y="222704"/>
        <a:ext cx="2352861" cy="1411716"/>
      </dsp:txXfrm>
    </dsp:sp>
    <dsp:sp modelId="{046E8091-0FBF-4FF9-9336-C77D30580DC9}">
      <dsp:nvSpPr>
        <dsp:cNvPr id="0" name=""/>
        <dsp:cNvSpPr/>
      </dsp:nvSpPr>
      <dsp:spPr>
        <a:xfrm>
          <a:off x="5251330" y="882842"/>
          <a:ext cx="510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558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93080" y="925856"/>
        <a:ext cx="27057" cy="5411"/>
      </dsp:txXfrm>
    </dsp:sp>
    <dsp:sp modelId="{DD7B108C-DB41-42F4-9810-07ECE5D0750E}">
      <dsp:nvSpPr>
        <dsp:cNvPr id="0" name=""/>
        <dsp:cNvSpPr/>
      </dsp:nvSpPr>
      <dsp:spPr>
        <a:xfrm>
          <a:off x="2900269" y="222704"/>
          <a:ext cx="2352861" cy="14117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PPK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</a:t>
          </a:r>
          <a:r>
            <a:rPr lang="en-US" sz="1900" kern="1200" dirty="0" err="1" smtClean="0"/>
            <a:t>Validasi</a:t>
          </a:r>
          <a:r>
            <a:rPr lang="en-US" sz="1900" kern="1200" dirty="0" smtClean="0"/>
            <a:t> SPM)</a:t>
          </a:r>
          <a:endParaRPr lang="en-US" sz="1900" kern="1200" dirty="0"/>
        </a:p>
      </dsp:txBody>
      <dsp:txXfrm>
        <a:off x="2900269" y="222704"/>
        <a:ext cx="2352861" cy="1411716"/>
      </dsp:txXfrm>
    </dsp:sp>
    <dsp:sp modelId="{96A99F44-F580-4809-9933-3F3536C20521}">
      <dsp:nvSpPr>
        <dsp:cNvPr id="0" name=""/>
        <dsp:cNvSpPr/>
      </dsp:nvSpPr>
      <dsp:spPr>
        <a:xfrm>
          <a:off x="1182680" y="1632620"/>
          <a:ext cx="5788038" cy="510558"/>
        </a:xfrm>
        <a:custGeom>
          <a:avLst/>
          <a:gdLst/>
          <a:ahLst/>
          <a:cxnLst/>
          <a:rect l="0" t="0" r="0" b="0"/>
          <a:pathLst>
            <a:path>
              <a:moveTo>
                <a:pt x="5788038" y="0"/>
              </a:moveTo>
              <a:lnTo>
                <a:pt x="5788038" y="272379"/>
              </a:lnTo>
              <a:lnTo>
                <a:pt x="0" y="272379"/>
              </a:lnTo>
              <a:lnTo>
                <a:pt x="0" y="510558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31367" y="1885194"/>
        <a:ext cx="290664" cy="5411"/>
      </dsp:txXfrm>
    </dsp:sp>
    <dsp:sp modelId="{7E719113-D20D-4C0D-AB32-05623F8CBEAC}">
      <dsp:nvSpPr>
        <dsp:cNvPr id="0" name=""/>
        <dsp:cNvSpPr/>
      </dsp:nvSpPr>
      <dsp:spPr>
        <a:xfrm>
          <a:off x="5794288" y="222704"/>
          <a:ext cx="2352861" cy="14117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PPSPM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</a:t>
          </a:r>
          <a:r>
            <a:rPr lang="en-US" sz="1900" kern="1200" dirty="0" err="1" smtClean="0"/>
            <a:t>Persetujuan</a:t>
          </a:r>
          <a:r>
            <a:rPr lang="en-US" sz="1900" kern="1200" dirty="0" smtClean="0"/>
            <a:t> SPM)</a:t>
          </a:r>
          <a:endParaRPr lang="en-US" sz="1900" kern="1200" dirty="0"/>
        </a:p>
      </dsp:txBody>
      <dsp:txXfrm>
        <a:off x="5794288" y="222704"/>
        <a:ext cx="2352861" cy="1411716"/>
      </dsp:txXfrm>
    </dsp:sp>
    <dsp:sp modelId="{E353775F-B644-4275-8D3D-64AB31EE7D68}">
      <dsp:nvSpPr>
        <dsp:cNvPr id="0" name=""/>
        <dsp:cNvSpPr/>
      </dsp:nvSpPr>
      <dsp:spPr>
        <a:xfrm>
          <a:off x="2357311" y="2835717"/>
          <a:ext cx="510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558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99061" y="2878731"/>
        <a:ext cx="27057" cy="5411"/>
      </dsp:txXfrm>
    </dsp:sp>
    <dsp:sp modelId="{D28B8B38-B36F-4D3E-A633-2BB87FFE1C77}">
      <dsp:nvSpPr>
        <dsp:cNvPr id="0" name=""/>
        <dsp:cNvSpPr/>
      </dsp:nvSpPr>
      <dsp:spPr>
        <a:xfrm>
          <a:off x="6250" y="2175579"/>
          <a:ext cx="2352861" cy="14117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FO PD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</a:t>
          </a:r>
          <a:r>
            <a:rPr lang="en-US" sz="1900" kern="1200" dirty="0" err="1" smtClean="0"/>
            <a:t>Verifikasi</a:t>
          </a:r>
          <a:r>
            <a:rPr lang="en-US" sz="1900" kern="1200" dirty="0" smtClean="0"/>
            <a:t>)</a:t>
          </a:r>
          <a:endParaRPr lang="en-US" sz="1900" kern="1200" dirty="0"/>
        </a:p>
      </dsp:txBody>
      <dsp:txXfrm>
        <a:off x="6250" y="2175579"/>
        <a:ext cx="2352861" cy="1411716"/>
      </dsp:txXfrm>
    </dsp:sp>
    <dsp:sp modelId="{89F92961-72FC-41A4-A7F1-4EC306F698F4}">
      <dsp:nvSpPr>
        <dsp:cNvPr id="0" name=""/>
        <dsp:cNvSpPr/>
      </dsp:nvSpPr>
      <dsp:spPr>
        <a:xfrm>
          <a:off x="5251330" y="2835717"/>
          <a:ext cx="510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558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93080" y="2878731"/>
        <a:ext cx="27057" cy="5411"/>
      </dsp:txXfrm>
    </dsp:sp>
    <dsp:sp modelId="{9F56A282-C180-478F-98F3-151F4FAF5781}">
      <dsp:nvSpPr>
        <dsp:cNvPr id="0" name=""/>
        <dsp:cNvSpPr/>
      </dsp:nvSpPr>
      <dsp:spPr>
        <a:xfrm>
          <a:off x="2900269" y="2175579"/>
          <a:ext cx="2352861" cy="14117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MO PD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</a:t>
          </a:r>
          <a:r>
            <a:rPr lang="en-US" sz="1900" kern="1200" dirty="0" err="1" smtClean="0"/>
            <a:t>Verifikasi</a:t>
          </a:r>
          <a:r>
            <a:rPr lang="en-US" sz="1900" kern="1200" dirty="0" smtClean="0"/>
            <a:t>)</a:t>
          </a:r>
          <a:endParaRPr lang="en-US" sz="1900" kern="1200" dirty="0"/>
        </a:p>
      </dsp:txBody>
      <dsp:txXfrm>
        <a:off x="2900269" y="2175579"/>
        <a:ext cx="2352861" cy="1411716"/>
      </dsp:txXfrm>
    </dsp:sp>
    <dsp:sp modelId="{1AE43A04-5467-4129-8893-2122958E450C}">
      <dsp:nvSpPr>
        <dsp:cNvPr id="0" name=""/>
        <dsp:cNvSpPr/>
      </dsp:nvSpPr>
      <dsp:spPr>
        <a:xfrm>
          <a:off x="5794288" y="2175579"/>
          <a:ext cx="2352861" cy="14117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Kasi</a:t>
          </a:r>
          <a:r>
            <a:rPr lang="en-US" sz="1900" kern="1200" dirty="0" smtClean="0"/>
            <a:t> PD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(Approve)</a:t>
          </a:r>
          <a:endParaRPr lang="en-US" sz="1900" kern="1200" dirty="0"/>
        </a:p>
      </dsp:txBody>
      <dsp:txXfrm>
        <a:off x="5794288" y="2175579"/>
        <a:ext cx="2352861" cy="14117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0C239-0040-420D-BA93-3DB80541DE3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7C1AE-5CFC-41A7-8DEC-B2E1507D27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509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7165E-090F-4A0C-8B97-D6DB7EF264BF}" type="datetimeFigureOut">
              <a:rPr lang="id-ID" smtClean="0"/>
              <a:pPr/>
              <a:t>19/08/2019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961E3-818C-4212-AD5E-599879584EA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78729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0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600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1A687CC-054A-4C38-99E6-99809E26F1E6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7D89E30-5BD6-4EEB-A843-DDFD3977D9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SPAN User Management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381000" y="1295400"/>
          <a:ext cx="8229601" cy="52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2438400"/>
                <a:gridCol w="5257801"/>
              </a:tblGrid>
              <a:tr h="3528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No.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Position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Responsibility</a:t>
                      </a:r>
                      <a:endParaRPr lang="en-US" sz="1600" dirty="0"/>
                    </a:p>
                  </a:txBody>
                  <a:tcPr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45720" marR="4572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107.000000.KASI BGP.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107_CM_BANK_KASI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107_GR_BANK_KASI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107_PM_PERSETUJUAN_SP2D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999_GR_Receipt_All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999057_GR_BANK_KASI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999057_PM_VALIDASI_TAGIHAN_PPK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999237_107_PM_VALIDASI_TAGIHAN_PPK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45720" marR="4572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107.000000.STAFF BGP.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107_CM_BANK_STAFF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107_GR_BANK_STAFF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107_PM_PEMBUATAN_SP2D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999_GR_Receipt_All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999057_GR_BANK_STAFF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999057_PM_REKAM_TAGIHAN_PPKSTAFF</a:t>
                      </a:r>
                    </a:p>
                  </a:txBody>
                  <a:tcPr marL="45720" marR="45720" anchor="ctr"/>
                </a:tc>
              </a:tr>
              <a:tr h="35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999237_107_PM_BAGI_HASIL_PBB</a:t>
                      </a:r>
                    </a:p>
                  </a:txBody>
                  <a:tcPr marL="45720" marR="45720" anchor="ctr"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Responsibility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1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2971800"/>
                <a:gridCol w="47244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Position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Responsibility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107.000000.KASI VERA.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107_CM_VERA_USER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107_GL_VERA_USER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107_GL_VIEW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107_GR_VERA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107_SA_TAYANG_DIPA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107.000000.STAFF VERA.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107_CM_VERA_USER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107_GL_VERA_USER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107_GL_VIEW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107_GR_VERA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107_SA_TAYANG_DIPA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999057_GL_VERA_USER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Responsibility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17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smtClean="0"/>
              <a:t>Role and Responsibility</a:t>
            </a:r>
            <a:endParaRPr lang="id-ID" sz="3000" dirty="0"/>
          </a:p>
        </p:txBody>
      </p:sp>
      <p:pic>
        <p:nvPicPr>
          <p:cNvPr id="2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9" y="1090336"/>
            <a:ext cx="7975601" cy="5125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Double Brace 26"/>
          <p:cNvSpPr/>
          <p:nvPr/>
        </p:nvSpPr>
        <p:spPr>
          <a:xfrm>
            <a:off x="4495800" y="3486806"/>
            <a:ext cx="2032000" cy="932793"/>
          </a:xfrm>
          <a:prstGeom prst="bracePair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TextBox 27"/>
          <p:cNvSpPr txBox="1"/>
          <p:nvPr/>
        </p:nvSpPr>
        <p:spPr>
          <a:xfrm>
            <a:off x="6629400" y="3791619"/>
            <a:ext cx="2286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Username (NIP)</a:t>
            </a:r>
          </a:p>
        </p:txBody>
      </p:sp>
    </p:spTree>
    <p:extLst>
      <p:ext uri="{BB962C8B-B14F-4D97-AF65-F5344CB8AC3E}">
        <p14:creationId xmlns:p14="http://schemas.microsoft.com/office/powerpoint/2010/main" val="1901118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457200" y="241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smtClean="0"/>
              <a:t>Role and Responsibility</a:t>
            </a:r>
            <a:endParaRPr lang="id-ID" sz="3000" dirty="0"/>
          </a:p>
        </p:txBody>
      </p:sp>
      <p:pic>
        <p:nvPicPr>
          <p:cNvPr id="1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9" y="1357439"/>
            <a:ext cx="7975601" cy="4591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Double Brace 16"/>
          <p:cNvSpPr/>
          <p:nvPr/>
        </p:nvSpPr>
        <p:spPr>
          <a:xfrm>
            <a:off x="812800" y="2819400"/>
            <a:ext cx="1689100" cy="647700"/>
          </a:xfrm>
          <a:prstGeom prst="bracePair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/>
          <p:cNvSpPr txBox="1"/>
          <p:nvPr/>
        </p:nvSpPr>
        <p:spPr>
          <a:xfrm>
            <a:off x="114300" y="33655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Responsibilities </a:t>
            </a:r>
          </a:p>
          <a:p>
            <a:pPr algn="ctr"/>
            <a:r>
              <a:rPr lang="en-US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(Kewenangan)</a:t>
            </a:r>
            <a:endParaRPr lang="id-ID" b="1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389511" y="1861256"/>
            <a:ext cx="3124200" cy="369332"/>
            <a:chOff x="6389511" y="1861256"/>
            <a:chExt cx="3124200" cy="369332"/>
          </a:xfrm>
        </p:grpSpPr>
        <p:sp>
          <p:nvSpPr>
            <p:cNvPr id="19" name="TextBox 18"/>
            <p:cNvSpPr txBox="1"/>
            <p:nvPr/>
          </p:nvSpPr>
          <p:spPr>
            <a:xfrm>
              <a:off x="6389511" y="1861256"/>
              <a:ext cx="3124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mtClean="0">
                  <a:solidFill>
                    <a:srgbClr val="FF0000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NIP</a:t>
              </a:r>
              <a:endParaRPr lang="id-ID" b="1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" name="Double Brace 19"/>
            <p:cNvSpPr/>
            <p:nvPr/>
          </p:nvSpPr>
          <p:spPr>
            <a:xfrm>
              <a:off x="6401858" y="2004836"/>
              <a:ext cx="1256242" cy="152400"/>
            </a:xfrm>
            <a:prstGeom prst="bracePair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69324213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Supplier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</a:t>
            </a:r>
            <a:r>
              <a:rPr lang="en-US" dirty="0" err="1" smtClean="0"/>
              <a:t>Modul</a:t>
            </a:r>
            <a:r>
              <a:rPr lang="en-US" dirty="0" smtClean="0"/>
              <a:t> BC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533400" y="2209800"/>
          <a:ext cx="8153400" cy="187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Kontrak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</a:t>
            </a:r>
            <a:r>
              <a:rPr lang="en-US" dirty="0" err="1" smtClean="0"/>
              <a:t>Modul</a:t>
            </a:r>
            <a:r>
              <a:rPr lang="en-US" dirty="0" smtClean="0"/>
              <a:t> BC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533400" y="2209800"/>
          <a:ext cx="8153400" cy="187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3505200" y="4267200"/>
          <a:ext cx="5105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SPM </a:t>
            </a:r>
            <a:r>
              <a:rPr lang="en-US" dirty="0" err="1" smtClean="0"/>
              <a:t>satker</a:t>
            </a:r>
            <a:r>
              <a:rPr lang="en-US" dirty="0" smtClean="0"/>
              <a:t> Non BA999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</a:t>
            </a:r>
            <a:r>
              <a:rPr lang="en-US" dirty="0" err="1" smtClean="0"/>
              <a:t>Modul</a:t>
            </a:r>
            <a:r>
              <a:rPr lang="en-US" dirty="0" smtClean="0"/>
              <a:t> PM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533400" y="2209800"/>
          <a:ext cx="8153400" cy="187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SPM BA999 / </a:t>
            </a:r>
            <a:r>
              <a:rPr lang="en-US" dirty="0" err="1" smtClean="0"/>
              <a:t>Kuasa</a:t>
            </a:r>
            <a:r>
              <a:rPr lang="en-US" dirty="0" smtClean="0"/>
              <a:t> BUN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</a:t>
            </a:r>
            <a:r>
              <a:rPr lang="en-US" dirty="0" err="1" smtClean="0"/>
              <a:t>Modul</a:t>
            </a:r>
            <a:r>
              <a:rPr lang="en-US" dirty="0" smtClean="0"/>
              <a:t> PM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533400" y="2209800"/>
          <a:ext cx="81534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Bank Account Transfer /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Perintah</a:t>
            </a:r>
            <a:r>
              <a:rPr lang="en-US" dirty="0" smtClean="0"/>
              <a:t> Transfer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</a:t>
            </a:r>
            <a:r>
              <a:rPr lang="en-US" dirty="0" err="1" smtClean="0"/>
              <a:t>Modul</a:t>
            </a:r>
            <a:r>
              <a:rPr lang="en-US" dirty="0" smtClean="0"/>
              <a:t> CM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533400" y="2209800"/>
          <a:ext cx="8153400" cy="187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KEP-287/PB/2015 Standar Operasional Prosedur pada Kantor Pelayanan Perbendaharaan Negara</a:t>
            </a:r>
            <a:endParaRPr lang="id-ID" dirty="0" smtClean="0"/>
          </a:p>
          <a:p>
            <a:pPr lvl="1"/>
            <a:r>
              <a:rPr lang="id-ID" dirty="0" smtClean="0"/>
              <a:t>SOP Subbag Umum, Nomor KP.11 001: Penerbitan Surat Permintaan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i="1" dirty="0" smtClean="0"/>
              <a:t>User</a:t>
            </a:r>
            <a:r>
              <a:rPr lang="en-US" dirty="0" smtClean="0"/>
              <a:t> SPAN</a:t>
            </a:r>
            <a:r>
              <a:rPr lang="id-ID" dirty="0" smtClean="0"/>
              <a:t> Pada KPPN</a:t>
            </a:r>
            <a:endParaRPr lang="en-US" dirty="0" smtClean="0"/>
          </a:p>
          <a:p>
            <a:pPr lvl="1"/>
            <a:r>
              <a:rPr lang="id-ID" dirty="0" smtClean="0"/>
              <a:t>SOP Subbag Umum, Nomor KP.11 002: </a:t>
            </a:r>
            <a:r>
              <a:rPr lang="en-US" dirty="0" err="1" smtClean="0"/>
              <a:t>Berita</a:t>
            </a:r>
            <a:r>
              <a:rPr lang="en-US" dirty="0" smtClean="0"/>
              <a:t> Acara </a:t>
            </a:r>
            <a:r>
              <a:rPr lang="id-ID" dirty="0" smtClean="0"/>
              <a:t>Perubahan </a:t>
            </a:r>
            <a:r>
              <a:rPr lang="en-US" i="1" dirty="0" smtClean="0"/>
              <a:t>User</a:t>
            </a:r>
            <a:r>
              <a:rPr lang="en-US" dirty="0" smtClean="0"/>
              <a:t> SPAN</a:t>
            </a:r>
            <a:r>
              <a:rPr lang="id-ID" dirty="0" smtClean="0"/>
              <a:t> Pada KPPN</a:t>
            </a:r>
          </a:p>
          <a:p>
            <a:r>
              <a:rPr lang="id-ID" dirty="0" smtClean="0"/>
              <a:t>Surat Dirjen </a:t>
            </a:r>
            <a:r>
              <a:rPr lang="id-ID" dirty="0"/>
              <a:t>Perbendaharaan </a:t>
            </a:r>
            <a:r>
              <a:rPr lang="id-ID" dirty="0" smtClean="0"/>
              <a:t>Nomor: S-7204 /PB/2015 Perihal Penggunaan Menu Pergantian </a:t>
            </a:r>
            <a:r>
              <a:rPr lang="id-ID" i="1" dirty="0" smtClean="0"/>
              <a:t>User</a:t>
            </a:r>
            <a:r>
              <a:rPr lang="id-ID" dirty="0" smtClean="0"/>
              <a:t> SPAN Pada Aplikasi OMSPAN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SOP </a:t>
            </a:r>
            <a:r>
              <a:rPr lang="en-US" dirty="0" err="1" smtClean="0"/>
              <a:t>terkait</a:t>
            </a:r>
            <a:r>
              <a:rPr lang="en-US" dirty="0" smtClean="0"/>
              <a:t> User Management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sz="2400" dirty="0" smtClean="0"/>
              <a:t>Prinsip</a:t>
            </a:r>
          </a:p>
          <a:p>
            <a:pPr lvl="1"/>
            <a:r>
              <a:rPr lang="id-ID" sz="2000" dirty="0" smtClean="0"/>
              <a:t>Dapat mengakomodasi audit trail</a:t>
            </a:r>
          </a:p>
          <a:p>
            <a:pPr lvl="1"/>
            <a:r>
              <a:rPr lang="id-ID" sz="2000" dirty="0" smtClean="0"/>
              <a:t>Menggunakan alokasi license yang ada  </a:t>
            </a:r>
          </a:p>
          <a:p>
            <a:pPr lvl="1"/>
            <a:r>
              <a:rPr lang="id-ID" sz="2000" dirty="0" smtClean="0"/>
              <a:t>Management point (perpindahan user)</a:t>
            </a:r>
          </a:p>
          <a:p>
            <a:pPr lvl="1"/>
            <a:r>
              <a:rPr lang="id-ID" sz="2000" dirty="0" smtClean="0"/>
              <a:t>Menggunakan NIP sebagai login ( 1 user = 1 access)</a:t>
            </a:r>
          </a:p>
          <a:p>
            <a:pPr lvl="1"/>
            <a:endParaRPr lang="id-ID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User SPAN </a:t>
            </a:r>
            <a:endParaRPr lang="id-ID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539" y="1481137"/>
            <a:ext cx="6357564" cy="377666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id-ID" sz="3600" b="1" kern="1200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Penerbitan Surat Permintaan </a:t>
            </a:r>
            <a:r>
              <a:rPr lang="en-US" sz="3600" b="1" kern="1200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Perubahan</a:t>
            </a:r>
            <a:r>
              <a:rPr lang="en-US" sz="3600" b="1" kern="1200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User SPAN</a:t>
            </a:r>
            <a:r>
              <a:rPr lang="id-ID" sz="3600" b="1" kern="1200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Pada KPPN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5257800"/>
            <a:ext cx="6368214" cy="77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665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402" y="2209800"/>
            <a:ext cx="6934200" cy="237677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Berita</a:t>
            </a:r>
            <a:r>
              <a:rPr lang="es-ES" dirty="0"/>
              <a:t> Acara </a:t>
            </a:r>
            <a:r>
              <a:rPr lang="es-ES" dirty="0" err="1"/>
              <a:t>Perubahan</a:t>
            </a:r>
            <a:r>
              <a:rPr lang="es-ES" dirty="0"/>
              <a:t> </a:t>
            </a:r>
            <a:r>
              <a:rPr lang="es-ES" dirty="0" err="1"/>
              <a:t>User</a:t>
            </a:r>
            <a:r>
              <a:rPr lang="es-ES" dirty="0"/>
              <a:t> SPAN </a:t>
            </a:r>
            <a:r>
              <a:rPr lang="id-ID" dirty="0" smtClean="0"/>
              <a:t/>
            </a:r>
            <a:br>
              <a:rPr lang="id-ID" dirty="0" smtClean="0"/>
            </a:br>
            <a:r>
              <a:rPr lang="es-ES" dirty="0" smtClean="0"/>
              <a:t>Pada KPPN</a:t>
            </a:r>
            <a:endParaRPr lang="id-ID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64" y="1641306"/>
            <a:ext cx="7020008" cy="5957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0402" y="4831902"/>
            <a:ext cx="7268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Berita acara menjadi pertinggal KPPN, tidak perlu disampaikan ke service desk SPAN (HAI), atau OMSPAN.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67112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yang </a:t>
            </a:r>
            <a:r>
              <a:rPr lang="en-US" dirty="0" err="1" smtClean="0"/>
              <a:t>gantung</a:t>
            </a:r>
            <a:r>
              <a:rPr lang="en-US" dirty="0" smtClean="0"/>
              <a:t> </a:t>
            </a:r>
            <a:r>
              <a:rPr lang="en-US" dirty="0" err="1" smtClean="0"/>
              <a:t>ialah</a:t>
            </a:r>
            <a:r>
              <a:rPr lang="en-US" dirty="0" smtClean="0"/>
              <a:t> data </a:t>
            </a:r>
            <a:r>
              <a:rPr lang="en-US" dirty="0" err="1" smtClean="0"/>
              <a:t>transaksi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data supplier, </a:t>
            </a:r>
            <a:r>
              <a:rPr lang="en-US" dirty="0" err="1" smtClean="0"/>
              <a:t>kontrak</a:t>
            </a:r>
            <a:r>
              <a:rPr lang="en-US" dirty="0" smtClean="0"/>
              <a:t>, </a:t>
            </a:r>
            <a:r>
              <a:rPr lang="en-US" dirty="0" err="1" smtClean="0"/>
              <a:t>tagihan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BAT yang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terikat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workflow.</a:t>
            </a:r>
          </a:p>
          <a:p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dipantau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KPPN </a:t>
            </a:r>
            <a:r>
              <a:rPr lang="en-US" dirty="0" err="1" smtClean="0"/>
              <a:t>melalui</a:t>
            </a:r>
            <a:r>
              <a:rPr lang="en-US" dirty="0" smtClean="0"/>
              <a:t> OMSPAN, </a:t>
            </a:r>
            <a:r>
              <a:rPr lang="en-US" dirty="0" err="1" smtClean="0"/>
              <a:t>di</a:t>
            </a:r>
            <a:r>
              <a:rPr lang="en-US" dirty="0" smtClean="0"/>
              <a:t> Menu </a:t>
            </a:r>
            <a:r>
              <a:rPr lang="en-US" dirty="0" err="1" smtClean="0"/>
              <a:t>Modul</a:t>
            </a:r>
            <a:r>
              <a:rPr lang="en-US" dirty="0" smtClean="0"/>
              <a:t> </a:t>
            </a:r>
            <a:r>
              <a:rPr lang="en-US" dirty="0" err="1" smtClean="0"/>
              <a:t>Komitmen</a:t>
            </a:r>
            <a:r>
              <a:rPr lang="en-US" dirty="0" smtClean="0"/>
              <a:t> -&gt; </a:t>
            </a:r>
            <a:r>
              <a:rPr lang="en-US" dirty="0" err="1" smtClean="0"/>
              <a:t>Cek</a:t>
            </a:r>
            <a:r>
              <a:rPr lang="en-US" dirty="0" smtClean="0"/>
              <a:t> Data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.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link “</a:t>
            </a:r>
            <a:r>
              <a:rPr lang="en-US" dirty="0" err="1" smtClean="0"/>
              <a:t>Cek</a:t>
            </a:r>
            <a:r>
              <a:rPr lang="en-US" dirty="0" smtClean="0"/>
              <a:t> Data” </a:t>
            </a:r>
            <a:r>
              <a:rPr lang="en-US" dirty="0" err="1" smtClean="0"/>
              <a:t>di</a:t>
            </a:r>
            <a:r>
              <a:rPr lang="en-US" dirty="0" smtClean="0"/>
              <a:t> Menu </a:t>
            </a:r>
            <a:r>
              <a:rPr lang="en-US" dirty="0" err="1" smtClean="0"/>
              <a:t>Pergantian</a:t>
            </a:r>
            <a:r>
              <a:rPr lang="en-US" dirty="0" smtClean="0"/>
              <a:t> User.</a:t>
            </a:r>
          </a:p>
          <a:p>
            <a:r>
              <a:rPr lang="en-US" dirty="0" smtClean="0"/>
              <a:t>Data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diselesaikan</a:t>
            </a:r>
            <a:r>
              <a:rPr lang="en-US" dirty="0" smtClean="0"/>
              <a:t> </a:t>
            </a:r>
            <a:r>
              <a:rPr lang="en-US" dirty="0" err="1" smtClean="0"/>
              <a:t>terlebih</a:t>
            </a:r>
            <a:r>
              <a:rPr lang="en-US" dirty="0" smtClean="0"/>
              <a:t> </a:t>
            </a:r>
            <a:r>
              <a:rPr lang="en-US" dirty="0" err="1" smtClean="0"/>
              <a:t>dahulu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user SPAN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dinonaktifkan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(</a:t>
            </a:r>
            <a:r>
              <a:rPr lang="en-US" dirty="0" err="1" smtClean="0"/>
              <a:t>lanj</a:t>
            </a:r>
            <a:r>
              <a:rPr lang="en-US" dirty="0" smtClean="0"/>
              <a:t>.)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057401"/>
          <a:ext cx="7620000" cy="3169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057400"/>
                <a:gridCol w="2971800"/>
              </a:tblGrid>
              <a:tr h="872586">
                <a:tc>
                  <a:txBody>
                    <a:bodyPr/>
                    <a:lstStyle/>
                    <a:p>
                      <a:r>
                        <a:rPr lang="en-US" dirty="0" smtClean="0"/>
                        <a:t>Data </a:t>
                      </a:r>
                      <a:r>
                        <a:rPr lang="en-US" dirty="0" err="1" smtClean="0"/>
                        <a:t>dalam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Proses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User yang </a:t>
                      </a:r>
                      <a:r>
                        <a:rPr lang="en-US" dirty="0" err="1" smtClean="0"/>
                        <a:t>tetap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diaktifkan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Tindak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Lanjut</a:t>
                      </a:r>
                      <a:endParaRPr lang="en-US" dirty="0"/>
                    </a:p>
                  </a:txBody>
                  <a:tcPr/>
                </a:tc>
              </a:tr>
              <a:tr h="5752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Supplier </a:t>
                      </a:r>
                      <a:r>
                        <a:rPr lang="en-US" sz="1600" dirty="0" err="1" smtClean="0"/>
                        <a:t>berstatus</a:t>
                      </a:r>
                      <a:r>
                        <a:rPr lang="en-US" sz="1600" dirty="0" smtClean="0"/>
                        <a:t> incomplete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</a:t>
                      </a:r>
                      <a:r>
                        <a:rPr lang="en-US" sz="1600" baseline="0" dirty="0" smtClean="0"/>
                        <a:t> PD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Hapus</a:t>
                      </a:r>
                      <a:r>
                        <a:rPr lang="en-US" sz="1600" dirty="0" smtClean="0"/>
                        <a:t> data,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atau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dilanjutkan</a:t>
                      </a:r>
                      <a:endParaRPr lang="en-US" sz="1600" dirty="0"/>
                    </a:p>
                  </a:txBody>
                  <a:tcPr/>
                </a:tc>
              </a:tr>
              <a:tr h="845627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Kontrak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berstatus</a:t>
                      </a:r>
                      <a:r>
                        <a:rPr lang="en-US" sz="1600" baseline="0" dirty="0" smtClean="0"/>
                        <a:t> requires </a:t>
                      </a:r>
                      <a:r>
                        <a:rPr lang="en-US" sz="1600" baseline="0" dirty="0" err="1" smtClean="0"/>
                        <a:t>reapproval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User yang </a:t>
                      </a:r>
                      <a:r>
                        <a:rPr lang="en-US" sz="1600" dirty="0" err="1" smtClean="0"/>
                        <a:t>mengubah</a:t>
                      </a:r>
                      <a:r>
                        <a:rPr lang="en-US" sz="1600" dirty="0" smtClean="0"/>
                        <a:t> data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kontrak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Kirim</a:t>
                      </a:r>
                      <a:r>
                        <a:rPr lang="en-US" sz="1600" dirty="0" smtClean="0"/>
                        <a:t> data </a:t>
                      </a:r>
                      <a:r>
                        <a:rPr lang="en-US" sz="1600" dirty="0" err="1" smtClean="0"/>
                        <a:t>kontrak</a:t>
                      </a:r>
                      <a:r>
                        <a:rPr lang="en-US" sz="1600" dirty="0" smtClean="0"/>
                        <a:t> yang </a:t>
                      </a:r>
                      <a:r>
                        <a:rPr lang="en-US" sz="1600" dirty="0" err="1" smtClean="0"/>
                        <a:t>telah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diubah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Kasi</a:t>
                      </a:r>
                      <a:r>
                        <a:rPr lang="en-US" sz="1600" dirty="0" smtClean="0"/>
                        <a:t> PD </a:t>
                      </a:r>
                      <a:r>
                        <a:rPr lang="en-US" sz="1600" dirty="0" err="1" smtClean="0"/>
                        <a:t>untuk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disetujui</a:t>
                      </a:r>
                      <a:endParaRPr lang="en-US" sz="1600" dirty="0"/>
                    </a:p>
                  </a:txBody>
                  <a:tcPr/>
                </a:tc>
              </a:tr>
              <a:tr h="872586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Tagihan</a:t>
                      </a:r>
                      <a:r>
                        <a:rPr lang="en-US" sz="1600" baseline="0" dirty="0" smtClean="0"/>
                        <a:t> (SPM) </a:t>
                      </a:r>
                      <a:r>
                        <a:rPr lang="en-US" sz="1600" baseline="0" dirty="0" err="1" smtClean="0"/>
                        <a:t>berstatus</a:t>
                      </a:r>
                      <a:r>
                        <a:rPr lang="en-US" sz="1600" baseline="0" dirty="0" smtClean="0"/>
                        <a:t> Required Open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User </a:t>
                      </a:r>
                      <a:r>
                        <a:rPr lang="en-US" sz="1600" dirty="0" err="1" smtClean="0"/>
                        <a:t>dalam</a:t>
                      </a:r>
                      <a:r>
                        <a:rPr lang="en-US" sz="1600" baseline="0" dirty="0" smtClean="0"/>
                        <a:t> workflow yang </a:t>
                      </a:r>
                      <a:r>
                        <a:rPr lang="en-US" sz="1600" baseline="0" dirty="0" err="1" smtClean="0"/>
                        <a:t>telah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dilewati</a:t>
                      </a:r>
                      <a:r>
                        <a:rPr lang="en-US" sz="1600" baseline="0" dirty="0" smtClean="0"/>
                        <a:t> SPM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Lanjutkan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persetujuan</a:t>
                      </a:r>
                      <a:r>
                        <a:rPr lang="en-US" sz="1600" dirty="0" smtClean="0"/>
                        <a:t> SPM </a:t>
                      </a:r>
                      <a:r>
                        <a:rPr lang="en-US" sz="1600" dirty="0" err="1" smtClean="0"/>
                        <a:t>sampai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Kasi</a:t>
                      </a:r>
                      <a:r>
                        <a:rPr lang="en-US" sz="1600" baseline="0" dirty="0" smtClean="0"/>
                        <a:t> PD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Reset Password(1)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896269"/>
            <a:ext cx="5486400" cy="3695700"/>
          </a:xfrm>
        </p:spPr>
      </p:pic>
    </p:spTree>
    <p:extLst>
      <p:ext uri="{BB962C8B-B14F-4D97-AF65-F5344CB8AC3E}">
        <p14:creationId xmlns:p14="http://schemas.microsoft.com/office/powerpoint/2010/main" val="30378358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712" y="2439194"/>
            <a:ext cx="5362575" cy="26098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 </a:t>
            </a:r>
            <a:r>
              <a:rPr lang="en-US" dirty="0" smtClean="0"/>
              <a:t>Password(2)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4138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587" y="2158206"/>
            <a:ext cx="5838825" cy="31718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 </a:t>
            </a:r>
            <a:r>
              <a:rPr lang="en-US" dirty="0" smtClean="0"/>
              <a:t>Password(3)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021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1581944"/>
            <a:ext cx="7086600" cy="43243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 </a:t>
            </a:r>
            <a:r>
              <a:rPr lang="en-US" dirty="0" smtClean="0"/>
              <a:t>Password(4)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7854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Terima</a:t>
            </a:r>
            <a:r>
              <a:rPr lang="en-US" sz="3200" dirty="0" smtClean="0"/>
              <a:t> </a:t>
            </a:r>
            <a:r>
              <a:rPr lang="en-US" sz="3200" dirty="0" err="1" smtClean="0"/>
              <a:t>kasih</a:t>
            </a:r>
            <a:endParaRPr lang="en-US" sz="32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Diskusi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Master Data </a:t>
            </a:r>
            <a:r>
              <a:rPr lang="en-US" sz="2800" b="1" dirty="0" err="1" smtClean="0"/>
              <a:t>Pegawai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Alokasi</a:t>
            </a:r>
            <a:r>
              <a:rPr lang="en-US" sz="2800" b="1" dirty="0" smtClean="0"/>
              <a:t> User</a:t>
            </a:r>
            <a:endParaRPr lang="id-ID" sz="2800" b="1" dirty="0" smtClean="0"/>
          </a:p>
          <a:p>
            <a:pPr lvl="1"/>
            <a:r>
              <a:rPr lang="en-US" sz="2200" dirty="0" err="1" smtClean="0"/>
              <a:t>Jumlah</a:t>
            </a:r>
            <a:r>
              <a:rPr lang="en-US" sz="2200" dirty="0" smtClean="0"/>
              <a:t> </a:t>
            </a:r>
            <a:r>
              <a:rPr lang="id-ID" sz="2200" dirty="0" smtClean="0"/>
              <a:t>License</a:t>
            </a:r>
          </a:p>
          <a:p>
            <a:pPr lvl="1"/>
            <a:r>
              <a:rPr lang="en-US" sz="2200" dirty="0" err="1" smtClean="0"/>
              <a:t>Informasi</a:t>
            </a:r>
            <a:r>
              <a:rPr lang="en-US" sz="2200" dirty="0" smtClean="0"/>
              <a:t> </a:t>
            </a:r>
            <a:r>
              <a:rPr lang="en-US" sz="2200" dirty="0" err="1" smtClean="0"/>
              <a:t>detil</a:t>
            </a:r>
            <a:r>
              <a:rPr lang="en-US" sz="2200" dirty="0" smtClean="0"/>
              <a:t> </a:t>
            </a:r>
            <a:r>
              <a:rPr lang="en-US" sz="2200" dirty="0" err="1" smtClean="0"/>
              <a:t>Pegawai</a:t>
            </a:r>
            <a:r>
              <a:rPr lang="en-US" sz="2200" dirty="0" smtClean="0"/>
              <a:t>/</a:t>
            </a:r>
            <a:r>
              <a:rPr lang="en-US" sz="2200" dirty="0" err="1" smtClean="0"/>
              <a:t>Pengguna</a:t>
            </a:r>
            <a:r>
              <a:rPr lang="en-US" sz="2200" dirty="0" smtClean="0"/>
              <a:t>:</a:t>
            </a:r>
          </a:p>
          <a:p>
            <a:pPr lvl="2"/>
            <a:r>
              <a:rPr lang="en-US" sz="1700" dirty="0" err="1" smtClean="0"/>
              <a:t>Nama</a:t>
            </a:r>
            <a:r>
              <a:rPr lang="en-US" sz="1700" dirty="0"/>
              <a:t>, </a:t>
            </a:r>
            <a:endParaRPr lang="en-US" sz="1700" dirty="0" smtClean="0"/>
          </a:p>
          <a:p>
            <a:pPr lvl="2"/>
            <a:r>
              <a:rPr lang="en-US" sz="1700" dirty="0" smtClean="0"/>
              <a:t>NIP</a:t>
            </a:r>
            <a:r>
              <a:rPr lang="en-US" sz="1700" dirty="0"/>
              <a:t>, </a:t>
            </a:r>
            <a:endParaRPr lang="en-US" sz="1700" dirty="0" smtClean="0"/>
          </a:p>
          <a:p>
            <a:pPr lvl="2"/>
            <a:r>
              <a:rPr lang="en-US" sz="1700" dirty="0" smtClean="0"/>
              <a:t>E-mail</a:t>
            </a:r>
            <a:r>
              <a:rPr lang="en-US" sz="1700" dirty="0"/>
              <a:t>, </a:t>
            </a:r>
            <a:r>
              <a:rPr lang="en-US" sz="1700" dirty="0" err="1" smtClean="0"/>
              <a:t>dan</a:t>
            </a:r>
            <a:endParaRPr lang="en-US" sz="1700" dirty="0" smtClean="0"/>
          </a:p>
          <a:p>
            <a:pPr lvl="2"/>
            <a:r>
              <a:rPr lang="en-US" sz="1700" dirty="0" err="1" smtClean="0"/>
              <a:t>Posisi</a:t>
            </a:r>
            <a:r>
              <a:rPr lang="en-US" sz="1700" dirty="0" smtClean="0"/>
              <a:t>/</a:t>
            </a:r>
            <a:r>
              <a:rPr lang="en-US" sz="1700" dirty="0" err="1" smtClean="0"/>
              <a:t>peran</a:t>
            </a:r>
            <a:endParaRPr lang="en-US" sz="1700" dirty="0"/>
          </a:p>
          <a:p>
            <a:pPr lvl="1"/>
            <a:endParaRPr lang="id-ID" dirty="0" smtClean="0"/>
          </a:p>
          <a:p>
            <a:r>
              <a:rPr lang="id-ID" sz="2600" b="1" dirty="0" smtClean="0"/>
              <a:t>User </a:t>
            </a:r>
            <a:r>
              <a:rPr lang="en-US" sz="2600" b="1" dirty="0" smtClean="0"/>
              <a:t>R</a:t>
            </a:r>
            <a:r>
              <a:rPr lang="id-ID" sz="2600" b="1" dirty="0" smtClean="0"/>
              <a:t>ole responsibility</a:t>
            </a:r>
          </a:p>
          <a:p>
            <a:pPr lvl="1"/>
            <a:r>
              <a:rPr lang="id-ID" sz="2000" dirty="0" smtClean="0"/>
              <a:t>User matrix responsiblity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Lingkup</a:t>
            </a:r>
            <a:r>
              <a:rPr lang="en-US" dirty="0" smtClean="0"/>
              <a:t> </a:t>
            </a:r>
            <a:r>
              <a:rPr lang="id-ID" dirty="0" smtClean="0"/>
              <a:t>User Management</a:t>
            </a:r>
            <a:r>
              <a:rPr lang="en-US" dirty="0" smtClean="0"/>
              <a:t> </a:t>
            </a:r>
            <a:endParaRPr lang="id-ID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b="1" dirty="0" err="1" smtClean="0"/>
              <a:t>Pengelolaan</a:t>
            </a:r>
            <a:r>
              <a:rPr lang="en-US" sz="2600" b="1" dirty="0" smtClean="0"/>
              <a:t> Data </a:t>
            </a:r>
            <a:r>
              <a:rPr lang="en-US" sz="2600" b="1" dirty="0" err="1" smtClean="0"/>
              <a:t>Referensi</a:t>
            </a:r>
            <a:r>
              <a:rPr lang="en-US" sz="2600" b="1" dirty="0" smtClean="0"/>
              <a:t> (PDR)</a:t>
            </a:r>
            <a:endParaRPr lang="id-ID" sz="2600" b="1" dirty="0" smtClean="0"/>
          </a:p>
          <a:p>
            <a:pPr lvl="1"/>
            <a:r>
              <a:rPr lang="id-ID" sz="2200" dirty="0" smtClean="0"/>
              <a:t>User</a:t>
            </a:r>
          </a:p>
          <a:p>
            <a:pPr lvl="2"/>
            <a:r>
              <a:rPr lang="id-ID" sz="1700" dirty="0" smtClean="0"/>
              <a:t>Employee</a:t>
            </a:r>
            <a:r>
              <a:rPr lang="en-US" sz="1700" dirty="0" smtClean="0"/>
              <a:t> (</a:t>
            </a:r>
            <a:r>
              <a:rPr lang="id-ID" sz="1700" dirty="0" smtClean="0"/>
              <a:t>HR</a:t>
            </a:r>
            <a:r>
              <a:rPr lang="en-US" sz="1700" dirty="0" smtClean="0"/>
              <a:t> Foundation)</a:t>
            </a:r>
            <a:endParaRPr lang="id-ID" sz="1700" dirty="0" smtClean="0"/>
          </a:p>
          <a:p>
            <a:pPr lvl="2"/>
            <a:r>
              <a:rPr lang="en-US" sz="1700" dirty="0" smtClean="0"/>
              <a:t>User Registration (System Administrator)</a:t>
            </a:r>
            <a:r>
              <a:rPr lang="id-ID" sz="1700" dirty="0" smtClean="0"/>
              <a:t>  </a:t>
            </a:r>
          </a:p>
          <a:p>
            <a:pPr lvl="1"/>
            <a:r>
              <a:rPr lang="id-ID" sz="2200" dirty="0" smtClean="0"/>
              <a:t>Workflow</a:t>
            </a:r>
          </a:p>
          <a:p>
            <a:pPr lvl="2"/>
            <a:r>
              <a:rPr lang="en-US" sz="1700" dirty="0" smtClean="0"/>
              <a:t>PM Module Workflow</a:t>
            </a:r>
          </a:p>
          <a:p>
            <a:pPr lvl="2"/>
            <a:r>
              <a:rPr lang="en-US" sz="1700" dirty="0" smtClean="0"/>
              <a:t>BC Module Workflow</a:t>
            </a:r>
          </a:p>
          <a:p>
            <a:pPr lvl="2"/>
            <a:r>
              <a:rPr lang="en-US" sz="1700" dirty="0" smtClean="0"/>
              <a:t>CM Module Workflow</a:t>
            </a:r>
            <a:endParaRPr lang="id-ID" sz="1700" dirty="0" smtClean="0"/>
          </a:p>
          <a:p>
            <a:pPr lvl="1"/>
            <a:r>
              <a:rPr lang="id-ID" sz="2200" dirty="0" smtClean="0"/>
              <a:t>Maintenance</a:t>
            </a:r>
          </a:p>
          <a:p>
            <a:pPr lvl="2"/>
            <a:r>
              <a:rPr lang="id-ID" sz="1700" dirty="0" smtClean="0"/>
              <a:t>User</a:t>
            </a:r>
            <a:r>
              <a:rPr lang="en-US" sz="1700" dirty="0" smtClean="0"/>
              <a:t> and Employee</a:t>
            </a:r>
            <a:endParaRPr lang="id-ID" sz="1700" dirty="0" smtClean="0"/>
          </a:p>
          <a:p>
            <a:r>
              <a:rPr lang="id-ID" sz="2400" b="1" dirty="0" smtClean="0"/>
              <a:t>SOP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Lingkup</a:t>
            </a:r>
            <a:r>
              <a:rPr lang="en-US" dirty="0" smtClean="0"/>
              <a:t> </a:t>
            </a:r>
            <a:r>
              <a:rPr lang="id-ID" dirty="0" smtClean="0"/>
              <a:t>User Management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Kanwil</a:t>
            </a:r>
            <a:r>
              <a:rPr lang="en-US" dirty="0" smtClean="0"/>
              <a:t> large	: 8 licenses</a:t>
            </a:r>
          </a:p>
          <a:p>
            <a:r>
              <a:rPr lang="en-US" dirty="0" err="1" smtClean="0"/>
              <a:t>Kanwil</a:t>
            </a:r>
            <a:r>
              <a:rPr lang="en-US" dirty="0" smtClean="0"/>
              <a:t> medium	: 7 licenses</a:t>
            </a:r>
          </a:p>
          <a:p>
            <a:r>
              <a:rPr lang="en-US" dirty="0" err="1" smtClean="0"/>
              <a:t>Kanwil</a:t>
            </a:r>
            <a:r>
              <a:rPr lang="en-US" dirty="0" smtClean="0"/>
              <a:t> small	: 6 licenses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Alokasi</a:t>
            </a:r>
            <a:r>
              <a:rPr lang="en-US" dirty="0" smtClean="0"/>
              <a:t> User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Kanwil</a:t>
            </a: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12195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KPPN mega	: 27 licenses</a:t>
            </a:r>
          </a:p>
          <a:p>
            <a:r>
              <a:rPr lang="en-US" dirty="0" smtClean="0"/>
              <a:t>KPPN large	: 14 licenses</a:t>
            </a:r>
          </a:p>
          <a:p>
            <a:r>
              <a:rPr lang="en-US" dirty="0" smtClean="0"/>
              <a:t>KPPN medium	: 12 licenses</a:t>
            </a:r>
          </a:p>
          <a:p>
            <a:r>
              <a:rPr lang="en-US" dirty="0" smtClean="0"/>
              <a:t>KPPN small	: 8 licenses</a:t>
            </a:r>
          </a:p>
          <a:p>
            <a:r>
              <a:rPr lang="en-US" dirty="0" smtClean="0"/>
              <a:t>KPPN </a:t>
            </a:r>
            <a:r>
              <a:rPr lang="en-US" dirty="0" err="1" smtClean="0"/>
              <a:t>khusus</a:t>
            </a:r>
            <a:r>
              <a:rPr lang="en-US" dirty="0" smtClean="0"/>
              <a:t>	: 15 licenses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Alokasi</a:t>
            </a:r>
            <a:r>
              <a:rPr lang="en-US" dirty="0" smtClean="0"/>
              <a:t> User </a:t>
            </a:r>
            <a:r>
              <a:rPr lang="en-US" dirty="0" err="1" smtClean="0"/>
              <a:t>Pada</a:t>
            </a:r>
            <a:r>
              <a:rPr lang="en-US" dirty="0" smtClean="0"/>
              <a:t> KPPN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163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51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Definisi</a:t>
            </a:r>
            <a:r>
              <a:rPr lang="en-US" dirty="0" smtClean="0"/>
              <a:t> User Role </a:t>
            </a:r>
            <a:r>
              <a:rPr lang="en-US" dirty="0"/>
              <a:t>and Responsibility</a:t>
            </a:r>
            <a:br>
              <a:rPr lang="en-US" dirty="0"/>
            </a:br>
            <a:r>
              <a:rPr lang="en-US" sz="3100" dirty="0"/>
              <a:t>(</a:t>
            </a:r>
            <a:r>
              <a:rPr lang="en-US" sz="3100" dirty="0" err="1"/>
              <a:t>Peran</a:t>
            </a:r>
            <a:r>
              <a:rPr lang="en-US" sz="3100" dirty="0"/>
              <a:t> </a:t>
            </a:r>
            <a:r>
              <a:rPr lang="en-US" sz="3100" dirty="0" err="1"/>
              <a:t>dan</a:t>
            </a:r>
            <a:r>
              <a:rPr lang="en-US" sz="3100" dirty="0"/>
              <a:t> </a:t>
            </a:r>
            <a:r>
              <a:rPr lang="en-US" sz="3100" dirty="0" err="1"/>
              <a:t>Kewenangan</a:t>
            </a:r>
            <a:r>
              <a:rPr lang="en-US" sz="3100" dirty="0"/>
              <a:t> </a:t>
            </a:r>
            <a:r>
              <a:rPr lang="en-US" sz="3100" dirty="0" err="1"/>
              <a:t>Pengguna</a:t>
            </a:r>
            <a:r>
              <a:rPr lang="en-US" sz="3100" dirty="0"/>
              <a:t>) </a:t>
            </a:r>
            <a:endParaRPr lang="id-ID" sz="27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800100" y="1396999"/>
            <a:ext cx="7938171" cy="1575349"/>
            <a:chOff x="825500" y="4078143"/>
            <a:chExt cx="7938171" cy="1575349"/>
          </a:xfrm>
        </p:grpSpPr>
        <p:sp>
          <p:nvSpPr>
            <p:cNvPr id="17" name="Rounded Rectangle 16"/>
            <p:cNvSpPr/>
            <p:nvPr/>
          </p:nvSpPr>
          <p:spPr>
            <a:xfrm>
              <a:off x="825500" y="4268644"/>
              <a:ext cx="6705600" cy="115520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b="1" smtClean="0">
                  <a:solidFill>
                    <a:schemeClr val="accent3">
                      <a:lumMod val="50000"/>
                    </a:schemeClr>
                  </a:solidFill>
                </a:rPr>
                <a:t>Role </a:t>
              </a:r>
              <a:r>
                <a:rPr lang="en-US" sz="1400" smtClean="0">
                  <a:solidFill>
                    <a:schemeClr val="accent3">
                      <a:lumMod val="50000"/>
                    </a:schemeClr>
                  </a:solidFill>
                  <a:sym typeface="Wingdings" pitchFamily="2" charset="2"/>
                </a:rPr>
                <a:t> </a:t>
              </a:r>
              <a:r>
                <a:rPr lang="en-US" sz="2000" smtClean="0">
                  <a:solidFill>
                    <a:schemeClr val="accent3">
                      <a:lumMod val="50000"/>
                    </a:schemeClr>
                  </a:solidFill>
                </a:rPr>
                <a:t>Peran </a:t>
              </a:r>
              <a:r>
                <a:rPr lang="en-US" sz="2000">
                  <a:solidFill>
                    <a:schemeClr val="accent3">
                      <a:lumMod val="50000"/>
                    </a:schemeClr>
                  </a:solidFill>
                </a:rPr>
                <a:t>yang melekat pada user / sering diidentikkan dengan posisi user dan merupakan kumpulan responsibility </a:t>
              </a:r>
              <a:r>
                <a:rPr lang="en-US" sz="2000" smtClean="0">
                  <a:solidFill>
                    <a:schemeClr val="accent3">
                      <a:lumMod val="50000"/>
                    </a:schemeClr>
                  </a:solidFill>
                </a:rPr>
                <a:t>(Group </a:t>
              </a:r>
              <a:r>
                <a:rPr lang="en-US" sz="2000">
                  <a:solidFill>
                    <a:schemeClr val="accent3">
                      <a:lumMod val="50000"/>
                    </a:schemeClr>
                  </a:solidFill>
                </a:rPr>
                <a:t>of responsibilities)</a:t>
              </a: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8322" y="4078143"/>
              <a:ext cx="1575349" cy="1575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2" name="Group 21"/>
          <p:cNvGrpSpPr/>
          <p:nvPr/>
        </p:nvGrpSpPr>
        <p:grpSpPr>
          <a:xfrm>
            <a:off x="800100" y="3035299"/>
            <a:ext cx="7759700" cy="1575349"/>
            <a:chOff x="825500" y="4090843"/>
            <a:chExt cx="7759700" cy="1575349"/>
          </a:xfrm>
        </p:grpSpPr>
        <p:sp>
          <p:nvSpPr>
            <p:cNvPr id="23" name="Rounded Rectangle 22"/>
            <p:cNvSpPr/>
            <p:nvPr/>
          </p:nvSpPr>
          <p:spPr>
            <a:xfrm>
              <a:off x="1739900" y="4344844"/>
              <a:ext cx="6845300" cy="8382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1"/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User Position</a:t>
              </a:r>
              <a:r>
                <a:rPr 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sym typeface="Wingdings" pitchFamily="2" charset="2"/>
                </a:rPr>
                <a:t></a:t>
              </a:r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Jabatan</a:t>
              </a: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/ </a:t>
              </a:r>
              <a:r>
                <a:rPr lang="en-US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Posisi</a:t>
              </a: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dari</a:t>
              </a: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user </a:t>
              </a:r>
              <a:r>
                <a:rPr lang="en-US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dalam</a:t>
              </a: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struktur</a:t>
              </a: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organisasi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500" y="4090843"/>
              <a:ext cx="1575349" cy="1575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5" name="Group 24"/>
          <p:cNvGrpSpPr/>
          <p:nvPr/>
        </p:nvGrpSpPr>
        <p:grpSpPr>
          <a:xfrm>
            <a:off x="800100" y="4610648"/>
            <a:ext cx="8039771" cy="1575349"/>
            <a:chOff x="825500" y="4078143"/>
            <a:chExt cx="8039771" cy="1575349"/>
          </a:xfrm>
        </p:grpSpPr>
        <p:sp>
          <p:nvSpPr>
            <p:cNvPr id="26" name="Rounded Rectangle 25"/>
            <p:cNvSpPr/>
            <p:nvPr/>
          </p:nvSpPr>
          <p:spPr>
            <a:xfrm>
              <a:off x="825500" y="4268644"/>
              <a:ext cx="6705600" cy="1028151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b="1" dirty="0">
                  <a:solidFill>
                    <a:schemeClr val="accent2">
                      <a:lumMod val="75000"/>
                    </a:schemeClr>
                  </a:solidFill>
                </a:rPr>
                <a:t>Responsibility 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  <a:sym typeface="Wingdings" pitchFamily="2" charset="2"/>
                </a:rPr>
                <a:t>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Kewenangan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/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paket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kewenangan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yang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dilekatkan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/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dibundling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menjadi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role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pengguna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(user role),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merupakan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kumpulan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menu yang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bisa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diakses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oleh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user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dalam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suatu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dirty="0" err="1">
                  <a:solidFill>
                    <a:schemeClr val="accent2">
                      <a:lumMod val="75000"/>
                    </a:schemeClr>
                  </a:solidFill>
                </a:rPr>
                <a:t>modul</a:t>
              </a: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9922" y="4078143"/>
              <a:ext cx="1575349" cy="1575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148111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1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2438400"/>
                <a:gridCol w="52578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Position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Responsibility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107.000000.KAKANTOR.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107_BC_HEAD_OFFICE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107_CM_KAKANTOR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107_GL_VIEW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107_GR_KAKANTOR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107_PM_MONITORING_KAKANTOR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999057_PM_PERSETUJUAN_TAGIHAN_PPSPM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999237_107_PM_PERSETUJUAN_TAGIHAN_PPSPM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Responsibility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1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2590800"/>
                <a:gridCol w="51054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Position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Responsibility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107.000000.KASI PD.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107_BC_RFC_PERSETUJUAN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107_BC_SUPPLIER_PERSETUJUAN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107_PM_PERSETUJUAN_TAGIHAN_KASI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107.000000.FO PD.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107_BC_RFC_UPLOAD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107_BC_SUPPLIER_UPLOAD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107_PM_UNGGAH_RT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107_SA_TAYANG_DIPA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107.000000.STAFF PD.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107_BC_RFC_VERIFIKASI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107_BC_SUPPLIER_VERIFIKASI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107_PM_PERSETUJUAN_TAGIHAN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107_SA_TAYANG_DIPA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Responsibility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2531</TotalTime>
  <Words>711</Words>
  <Application>Microsoft Office PowerPoint</Application>
  <PresentationFormat>On-screen Show (4:3)</PresentationFormat>
  <Paragraphs>242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Concourse</vt:lpstr>
      <vt:lpstr>SPAN User Management</vt:lpstr>
      <vt:lpstr>User SPAN </vt:lpstr>
      <vt:lpstr>Ruang Lingkup User Management </vt:lpstr>
      <vt:lpstr>Ruang Lingkup User Management </vt:lpstr>
      <vt:lpstr>Alokasi User Pada Kanwil </vt:lpstr>
      <vt:lpstr>Alokasi User Pada KPPN</vt:lpstr>
      <vt:lpstr>Definisi User Role and Responsibility (Peran dan Kewenangan Pengguna) </vt:lpstr>
      <vt:lpstr>Matrix Responsibility</vt:lpstr>
      <vt:lpstr>Matrix Responsibility</vt:lpstr>
      <vt:lpstr>Matrix Responsibility</vt:lpstr>
      <vt:lpstr>Matrix Responsibility</vt:lpstr>
      <vt:lpstr>Role and Responsibility</vt:lpstr>
      <vt:lpstr>PowerPoint Presentation</vt:lpstr>
      <vt:lpstr>Workflow Modul BC</vt:lpstr>
      <vt:lpstr>Workflow Modul BC</vt:lpstr>
      <vt:lpstr>Workflow Modul PM</vt:lpstr>
      <vt:lpstr>Workflow Modul PM</vt:lpstr>
      <vt:lpstr>Workflow Modul CM</vt:lpstr>
      <vt:lpstr>SOP terkait User Management</vt:lpstr>
      <vt:lpstr>Penerbitan Surat Permintaan Perubahan User SPAN Pada KPPN</vt:lpstr>
      <vt:lpstr>Berita Acara Perubahan User SPAN  Pada KPPN</vt:lpstr>
      <vt:lpstr>Data dalam proses</vt:lpstr>
      <vt:lpstr>Data dalam proses (lanj.)</vt:lpstr>
      <vt:lpstr>Reset Password(1)</vt:lpstr>
      <vt:lpstr>Reset Password(2)</vt:lpstr>
      <vt:lpstr>Reset Password(3)</vt:lpstr>
      <vt:lpstr>Reset Password(4)</vt:lpstr>
      <vt:lpstr>PowerPoint Presentation</vt:lpstr>
      <vt:lpstr>Diskusi</vt:lpstr>
    </vt:vector>
  </TitlesOfParts>
  <Company>Lenovo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 User Management</dc:title>
  <dc:creator>Lenovo User</dc:creator>
  <cp:lastModifiedBy>M. Mal'an Rizki</cp:lastModifiedBy>
  <cp:revision>116</cp:revision>
  <dcterms:created xsi:type="dcterms:W3CDTF">2012-02-02T15:50:41Z</dcterms:created>
  <dcterms:modified xsi:type="dcterms:W3CDTF">2019-08-19T15:58:43Z</dcterms:modified>
</cp:coreProperties>
</file>