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4"/>
    <p:sldMasterId id="2147483663" r:id="rId5"/>
  </p:sldMasterIdLst>
  <p:notesMasterIdLst>
    <p:notesMasterId r:id="rId29"/>
  </p:notesMasterIdLst>
  <p:sldIdLst>
    <p:sldId id="256" r:id="rId6"/>
    <p:sldId id="368" r:id="rId7"/>
    <p:sldId id="259" r:id="rId8"/>
    <p:sldId id="260" r:id="rId9"/>
    <p:sldId id="377" r:id="rId10"/>
    <p:sldId id="317" r:id="rId11"/>
    <p:sldId id="500" r:id="rId12"/>
    <p:sldId id="288" r:id="rId13"/>
    <p:sldId id="289" r:id="rId14"/>
    <p:sldId id="391" r:id="rId15"/>
    <p:sldId id="392" r:id="rId16"/>
    <p:sldId id="499" r:id="rId17"/>
    <p:sldId id="494" r:id="rId18"/>
    <p:sldId id="495" r:id="rId19"/>
    <p:sldId id="496" r:id="rId20"/>
    <p:sldId id="497" r:id="rId21"/>
    <p:sldId id="498" r:id="rId22"/>
    <p:sldId id="501" r:id="rId23"/>
    <p:sldId id="502" r:id="rId24"/>
    <p:sldId id="503" r:id="rId25"/>
    <p:sldId id="504" r:id="rId26"/>
    <p:sldId id="410" r:id="rId27"/>
    <p:sldId id="491" r:id="rId28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30"/>
      <p:bold r:id="rId31"/>
      <p:italic r:id="rId32"/>
      <p:boldItalic r:id="rId33"/>
    </p:embeddedFont>
    <p:embeddedFont>
      <p:font typeface="Nunito" pitchFamily="2" charset="0"/>
      <p:regular r:id="rId34"/>
      <p:bold r:id="rId35"/>
      <p:italic r:id="rId36"/>
      <p:boldItalic r:id="rId37"/>
    </p:embeddedFont>
    <p:embeddedFont>
      <p:font typeface="Nunito ExtraBold" pitchFamily="2" charset="0"/>
      <p:bold r:id="rId38"/>
      <p:boldItalic r:id="rId39"/>
    </p:embeddedFont>
    <p:embeddedFont>
      <p:font typeface="Nunito Light" pitchFamily="2" charset="0"/>
      <p:regular r:id="rId40"/>
      <p:bold r:id="rId41"/>
      <p:italic r:id="rId42"/>
      <p:boldItalic r:id="rId43"/>
    </p:embeddedFont>
    <p:embeddedFont>
      <p:font typeface="Open Sans" panose="020B0606030504020204" pitchFamily="34" charset="0"/>
      <p:regular r:id="rId44"/>
      <p:bold r:id="rId45"/>
      <p:italic r:id="rId46"/>
      <p:boldItalic r:id="rId47"/>
    </p:embeddedFont>
    <p:embeddedFont>
      <p:font typeface="Varela Round" panose="00000500000000000000" pitchFamily="2" charset="-79"/>
      <p:regular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966"/>
    <a:srgbClr val="FFFFFF"/>
    <a:srgbClr val="F3F3F3"/>
    <a:srgbClr val="E9EC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90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81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10.fntdata"/><Relationship Id="rId21" Type="http://schemas.openxmlformats.org/officeDocument/2006/relationships/slide" Target="slides/slide16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notesMaster" Target="notesMasters/notesMaster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3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8" Type="http://schemas.openxmlformats.org/officeDocument/2006/relationships/slide" Target="slides/slide3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0" Type="http://schemas.openxmlformats.org/officeDocument/2006/relationships/slide" Target="slides/slide15.xml"/><Relationship Id="rId41" Type="http://schemas.openxmlformats.org/officeDocument/2006/relationships/font" Target="fonts/font12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7.fntdata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awan Bimantoro" userId="b6cac780-3ac8-46d8-b423-3397369ac56d" providerId="ADAL" clId="{91106ED4-689D-41AE-954B-C4058B076377}"/>
    <pc:docChg chg="undo custSel modSld">
      <pc:chgData name="Danawan Bimantoro" userId="b6cac780-3ac8-46d8-b423-3397369ac56d" providerId="ADAL" clId="{91106ED4-689D-41AE-954B-C4058B076377}" dt="2024-07-14T06:10:10.349" v="119" actId="2711"/>
      <pc:docMkLst>
        <pc:docMk/>
      </pc:docMkLst>
      <pc:sldChg chg="addSp delSp modSp mod">
        <pc:chgData name="Danawan Bimantoro" userId="b6cac780-3ac8-46d8-b423-3397369ac56d" providerId="ADAL" clId="{91106ED4-689D-41AE-954B-C4058B076377}" dt="2024-07-14T06:10:10.349" v="119" actId="2711"/>
        <pc:sldMkLst>
          <pc:docMk/>
          <pc:sldMk cId="0" sldId="256"/>
        </pc:sldMkLst>
        <pc:spChg chg="add mod">
          <ac:chgData name="Danawan Bimantoro" userId="b6cac780-3ac8-46d8-b423-3397369ac56d" providerId="ADAL" clId="{91106ED4-689D-41AE-954B-C4058B076377}" dt="2024-07-14T06:09:59.889" v="117" actId="1076"/>
          <ac:spMkLst>
            <pc:docMk/>
            <pc:sldMk cId="0" sldId="256"/>
            <ac:spMk id="3" creationId="{B8000B9D-7CB7-6BCC-C7A1-E475FE30E199}"/>
          </ac:spMkLst>
        </pc:spChg>
        <pc:spChg chg="del mod">
          <ac:chgData name="Danawan Bimantoro" userId="b6cac780-3ac8-46d8-b423-3397369ac56d" providerId="ADAL" clId="{91106ED4-689D-41AE-954B-C4058B076377}" dt="2024-07-14T06:09:11.144" v="103" actId="478"/>
          <ac:spMkLst>
            <pc:docMk/>
            <pc:sldMk cId="0" sldId="256"/>
            <ac:spMk id="72" creationId="{00000000-0000-0000-0000-000000000000}"/>
          </ac:spMkLst>
        </pc:spChg>
        <pc:spChg chg="mod ord">
          <ac:chgData name="Danawan Bimantoro" userId="b6cac780-3ac8-46d8-b423-3397369ac56d" providerId="ADAL" clId="{91106ED4-689D-41AE-954B-C4058B076377}" dt="2024-07-14T06:10:10.349" v="119" actId="2711"/>
          <ac:spMkLst>
            <pc:docMk/>
            <pc:sldMk cId="0" sldId="256"/>
            <ac:spMk id="74" creationId="{00000000-0000-0000-0000-000000000000}"/>
          </ac:spMkLst>
        </pc:spChg>
        <pc:picChg chg="mod ord">
          <ac:chgData name="Danawan Bimantoro" userId="b6cac780-3ac8-46d8-b423-3397369ac56d" providerId="ADAL" clId="{91106ED4-689D-41AE-954B-C4058B076377}" dt="2024-07-14T06:09:43.597" v="112" actId="1076"/>
          <ac:picMkLst>
            <pc:docMk/>
            <pc:sldMk cId="0" sldId="256"/>
            <ac:picMk id="2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337910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90334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6767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41c328e998_0_7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41c328e998_0_7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6340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33625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41c328e998_0_7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41c328e998_0_7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86343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014716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232656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181601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33649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41c328e998_0_7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41c328e998_0_7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57194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9103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7546467dc_0_3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7546467dc_0_3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5322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166192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13630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g41c328e998_0_154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3" name="Google Shape;993;g41c328e998_0_154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54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41c328e998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41c328e998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2800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903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41c328e998_0_7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41c328e998_0_7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0570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41c328e998_0_7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41c328e998_0_7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298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8079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3225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1c328e998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1c328e998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9428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-1136700" y="2189104"/>
            <a:ext cx="114174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404350" y="2654075"/>
            <a:ext cx="4335300" cy="52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946788" y="232177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ctrTitle" idx="2"/>
          </p:nvPr>
        </p:nvSpPr>
        <p:spPr>
          <a:xfrm>
            <a:off x="2789494" y="232177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ctrTitle" idx="3"/>
          </p:nvPr>
        </p:nvSpPr>
        <p:spPr>
          <a:xfrm>
            <a:off x="4632200" y="232177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ctrTitle" idx="4"/>
          </p:nvPr>
        </p:nvSpPr>
        <p:spPr>
          <a:xfrm>
            <a:off x="6474907" y="232177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5" hasCustomPrompt="1"/>
          </p:nvPr>
        </p:nvSpPr>
        <p:spPr>
          <a:xfrm>
            <a:off x="3120999" y="2122800"/>
            <a:ext cx="1059300" cy="3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6" hasCustomPrompt="1"/>
          </p:nvPr>
        </p:nvSpPr>
        <p:spPr>
          <a:xfrm>
            <a:off x="4963698" y="2122800"/>
            <a:ext cx="1059300" cy="3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7" hasCustomPrompt="1"/>
          </p:nvPr>
        </p:nvSpPr>
        <p:spPr>
          <a:xfrm>
            <a:off x="6806401" y="2122800"/>
            <a:ext cx="1059300" cy="3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9pPr>
          </a:lstStyle>
          <a:p>
            <a:r>
              <a:t>xx%</a:t>
            </a:r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8" hasCustomPrompt="1"/>
          </p:nvPr>
        </p:nvSpPr>
        <p:spPr>
          <a:xfrm>
            <a:off x="1278288" y="2122800"/>
            <a:ext cx="1059300" cy="3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/>
          <p:nvPr/>
        </p:nvSpPr>
        <p:spPr>
          <a:xfrm>
            <a:off x="475375" y="-1020050"/>
            <a:ext cx="2163900" cy="21639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" name="Google Shape;25;p4"/>
          <p:cNvSpPr/>
          <p:nvPr/>
        </p:nvSpPr>
        <p:spPr>
          <a:xfrm>
            <a:off x="6504700" y="3999625"/>
            <a:ext cx="2163900" cy="21639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7412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TEXTS">
  <p:cSld name="TITLE + TWO TEXT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2934150"/>
            <a:ext cx="3729600" cy="17049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1"/>
          </p:nvPr>
        </p:nvSpPr>
        <p:spPr>
          <a:xfrm>
            <a:off x="813450" y="3219900"/>
            <a:ext cx="2392500" cy="128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9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2"/>
          </p:nvPr>
        </p:nvSpPr>
        <p:spPr>
          <a:xfrm>
            <a:off x="4185300" y="1448250"/>
            <a:ext cx="2392500" cy="128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9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740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ctrTitle"/>
          </p:nvPr>
        </p:nvSpPr>
        <p:spPr>
          <a:xfrm>
            <a:off x="1410938" y="234082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ctrTitle" idx="2"/>
          </p:nvPr>
        </p:nvSpPr>
        <p:spPr>
          <a:xfrm>
            <a:off x="3710844" y="234082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ctrTitle" idx="3"/>
          </p:nvPr>
        </p:nvSpPr>
        <p:spPr>
          <a:xfrm>
            <a:off x="6010750" y="234082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ubTitle" idx="1"/>
          </p:nvPr>
        </p:nvSpPr>
        <p:spPr>
          <a:xfrm>
            <a:off x="1410950" y="2901725"/>
            <a:ext cx="1722300" cy="15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ubTitle" idx="4"/>
          </p:nvPr>
        </p:nvSpPr>
        <p:spPr>
          <a:xfrm>
            <a:off x="3710850" y="2901725"/>
            <a:ext cx="1722300" cy="15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ubTitle" idx="5"/>
          </p:nvPr>
        </p:nvSpPr>
        <p:spPr>
          <a:xfrm>
            <a:off x="6010750" y="2901725"/>
            <a:ext cx="1722300" cy="15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4782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0421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2">
  <p:cSld name="SECTION 2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>
            <a:spLocks noGrp="1"/>
          </p:cNvSpPr>
          <p:nvPr>
            <p:ph type="ctrTitle"/>
          </p:nvPr>
        </p:nvSpPr>
        <p:spPr>
          <a:xfrm>
            <a:off x="805050" y="2178600"/>
            <a:ext cx="4028700" cy="78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8142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7429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_1_1_2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832700" y="1366200"/>
            <a:ext cx="5478600" cy="274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0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0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0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0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0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0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0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IG_NUMBER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946788" y="232177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ctrTitle" idx="2"/>
          </p:nvPr>
        </p:nvSpPr>
        <p:spPr>
          <a:xfrm>
            <a:off x="2789494" y="232177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ctrTitle" idx="3"/>
          </p:nvPr>
        </p:nvSpPr>
        <p:spPr>
          <a:xfrm>
            <a:off x="4632200" y="232177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ctrTitle" idx="4"/>
          </p:nvPr>
        </p:nvSpPr>
        <p:spPr>
          <a:xfrm>
            <a:off x="6474907" y="232177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5" hasCustomPrompt="1"/>
          </p:nvPr>
        </p:nvSpPr>
        <p:spPr>
          <a:xfrm>
            <a:off x="3120999" y="2122800"/>
            <a:ext cx="1059300" cy="3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6" hasCustomPrompt="1"/>
          </p:nvPr>
        </p:nvSpPr>
        <p:spPr>
          <a:xfrm>
            <a:off x="4963698" y="2122800"/>
            <a:ext cx="1059300" cy="3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7" hasCustomPrompt="1"/>
          </p:nvPr>
        </p:nvSpPr>
        <p:spPr>
          <a:xfrm>
            <a:off x="6806401" y="2122800"/>
            <a:ext cx="1059300" cy="3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Font typeface="Nunito ExtraBold"/>
              <a:buNone/>
              <a:defRPr sz="12000" b="0">
                <a:latin typeface="Nunito ExtraBold"/>
                <a:ea typeface="Nunito ExtraBold"/>
                <a:cs typeface="Nunito ExtraBold"/>
                <a:sym typeface="Nunito ExtraBold"/>
              </a:defRPr>
            </a:lvl9pPr>
          </a:lstStyle>
          <a:p>
            <a:r>
              <a:t>xx%</a:t>
            </a:r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8" hasCustomPrompt="1"/>
          </p:nvPr>
        </p:nvSpPr>
        <p:spPr>
          <a:xfrm>
            <a:off x="1278288" y="2122800"/>
            <a:ext cx="1059300" cy="34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/>
          <p:nvPr/>
        </p:nvSpPr>
        <p:spPr>
          <a:xfrm>
            <a:off x="475375" y="-1020050"/>
            <a:ext cx="2163900" cy="21639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4"/>
          <p:cNvSpPr/>
          <p:nvPr/>
        </p:nvSpPr>
        <p:spPr>
          <a:xfrm>
            <a:off x="6504700" y="3999625"/>
            <a:ext cx="2163900" cy="21639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TEXTS">
  <p:cSld name="TITLE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2934150"/>
            <a:ext cx="3729600" cy="17049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1"/>
          </p:nvPr>
        </p:nvSpPr>
        <p:spPr>
          <a:xfrm>
            <a:off x="813450" y="3219900"/>
            <a:ext cx="2392500" cy="128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9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0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2"/>
          </p:nvPr>
        </p:nvSpPr>
        <p:spPr>
          <a:xfrm>
            <a:off x="4185300" y="1448250"/>
            <a:ext cx="2392500" cy="128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9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9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BIG_NUMBER_1_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ctrTitle"/>
          </p:nvPr>
        </p:nvSpPr>
        <p:spPr>
          <a:xfrm>
            <a:off x="1410938" y="234082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ctrTitle" idx="2"/>
          </p:nvPr>
        </p:nvSpPr>
        <p:spPr>
          <a:xfrm>
            <a:off x="3710844" y="234082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ctrTitle" idx="3"/>
          </p:nvPr>
        </p:nvSpPr>
        <p:spPr>
          <a:xfrm>
            <a:off x="6010750" y="2340825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ubTitle" idx="1"/>
          </p:nvPr>
        </p:nvSpPr>
        <p:spPr>
          <a:xfrm>
            <a:off x="1410950" y="2901725"/>
            <a:ext cx="1722300" cy="15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ubTitle" idx="4"/>
          </p:nvPr>
        </p:nvSpPr>
        <p:spPr>
          <a:xfrm>
            <a:off x="3710850" y="2901725"/>
            <a:ext cx="1722300" cy="15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ubTitle" idx="5"/>
          </p:nvPr>
        </p:nvSpPr>
        <p:spPr>
          <a:xfrm>
            <a:off x="6010750" y="2901725"/>
            <a:ext cx="1722300" cy="15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1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1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1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1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1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1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1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1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_1_1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-1136700" y="2189104"/>
            <a:ext cx="114174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200"/>
              <a:buFont typeface="Varela Round"/>
              <a:buNone/>
              <a:defRPr sz="2200"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404350" y="2654075"/>
            <a:ext cx="4335300" cy="52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1200"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5483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832700" y="1366200"/>
            <a:ext cx="5478600" cy="274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10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0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0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0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0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0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0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0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463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3F3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Nunito ExtraBold"/>
              <a:buNone/>
              <a:defRPr sz="2800"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 Light"/>
              <a:buChar char="●"/>
              <a:defRPr sz="1800">
                <a:latin typeface="Nunito Light"/>
                <a:ea typeface="Nunito Light"/>
                <a:cs typeface="Nunito Light"/>
                <a:sym typeface="Nunito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○"/>
              <a:defRPr>
                <a:latin typeface="Nunito Light"/>
                <a:ea typeface="Nunito Light"/>
                <a:cs typeface="Nunito Light"/>
                <a:sym typeface="Nunito 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■"/>
              <a:defRPr>
                <a:latin typeface="Nunito Light"/>
                <a:ea typeface="Nunito Light"/>
                <a:cs typeface="Nunito Light"/>
                <a:sym typeface="Nunito 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●"/>
              <a:defRPr>
                <a:latin typeface="Nunito Light"/>
                <a:ea typeface="Nunito Light"/>
                <a:cs typeface="Nunito Light"/>
                <a:sym typeface="Nunito 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○"/>
              <a:defRPr>
                <a:latin typeface="Nunito Light"/>
                <a:ea typeface="Nunito Light"/>
                <a:cs typeface="Nunito Light"/>
                <a:sym typeface="Nunito 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■"/>
              <a:defRPr>
                <a:latin typeface="Nunito Light"/>
                <a:ea typeface="Nunito Light"/>
                <a:cs typeface="Nunito Light"/>
                <a:sym typeface="Nunito 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●"/>
              <a:defRPr>
                <a:latin typeface="Nunito Light"/>
                <a:ea typeface="Nunito Light"/>
                <a:cs typeface="Nunito Light"/>
                <a:sym typeface="Nunito 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○"/>
              <a:defRPr>
                <a:latin typeface="Nunito Light"/>
                <a:ea typeface="Nunito Light"/>
                <a:cs typeface="Nunito Light"/>
                <a:sym typeface="Nunito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Nunito Light"/>
              <a:buChar char="■"/>
              <a:defRPr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60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Nunito ExtraBold"/>
              <a:buNone/>
              <a:defRPr sz="2800"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Kodchasan"/>
              <a:buNone/>
              <a:defRPr sz="2800" b="1"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 Light"/>
              <a:buChar char="●"/>
              <a:defRPr sz="1800">
                <a:latin typeface="Nunito Light"/>
                <a:ea typeface="Nunito Light"/>
                <a:cs typeface="Nunito Light"/>
                <a:sym typeface="Nunito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○"/>
              <a:defRPr>
                <a:latin typeface="Nunito Light"/>
                <a:ea typeface="Nunito Light"/>
                <a:cs typeface="Nunito Light"/>
                <a:sym typeface="Nunito 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■"/>
              <a:defRPr>
                <a:latin typeface="Nunito Light"/>
                <a:ea typeface="Nunito Light"/>
                <a:cs typeface="Nunito Light"/>
                <a:sym typeface="Nunito 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●"/>
              <a:defRPr>
                <a:latin typeface="Nunito Light"/>
                <a:ea typeface="Nunito Light"/>
                <a:cs typeface="Nunito Light"/>
                <a:sym typeface="Nunito 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○"/>
              <a:defRPr>
                <a:latin typeface="Nunito Light"/>
                <a:ea typeface="Nunito Light"/>
                <a:cs typeface="Nunito Light"/>
                <a:sym typeface="Nunito 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■"/>
              <a:defRPr>
                <a:latin typeface="Nunito Light"/>
                <a:ea typeface="Nunito Light"/>
                <a:cs typeface="Nunito Light"/>
                <a:sym typeface="Nunito 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●"/>
              <a:defRPr>
                <a:latin typeface="Nunito Light"/>
                <a:ea typeface="Nunito Light"/>
                <a:cs typeface="Nunito Light"/>
                <a:sym typeface="Nunito 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Nunito Light"/>
              <a:buChar char="○"/>
              <a:defRPr>
                <a:latin typeface="Nunito Light"/>
                <a:ea typeface="Nunito Light"/>
                <a:cs typeface="Nunito Light"/>
                <a:sym typeface="Nunito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Nunito Light"/>
              <a:buChar char="■"/>
              <a:defRPr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s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76917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-jafung.kemenkeu.go.id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8000B9D-7CB7-6BCC-C7A1-E475FE30E199}"/>
              </a:ext>
            </a:extLst>
          </p:cNvPr>
          <p:cNvSpPr/>
          <p:nvPr/>
        </p:nvSpPr>
        <p:spPr>
          <a:xfrm>
            <a:off x="1881909" y="1211570"/>
            <a:ext cx="5380182" cy="2387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56" y="4372698"/>
            <a:ext cx="966517" cy="397744"/>
          </a:xfrm>
          <a:prstGeom prst="rect">
            <a:avLst/>
          </a:prstGeom>
        </p:spPr>
      </p:pic>
      <p:sp>
        <p:nvSpPr>
          <p:cNvPr id="74" name="Google Shape;74;p17"/>
          <p:cNvSpPr txBox="1">
            <a:spLocks noGrp="1"/>
          </p:cNvSpPr>
          <p:nvPr>
            <p:ph type="subTitle" idx="1"/>
          </p:nvPr>
        </p:nvSpPr>
        <p:spPr>
          <a:xfrm>
            <a:off x="2307369" y="1657928"/>
            <a:ext cx="4335300" cy="9677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err="1">
                <a:latin typeface="Nunito" pitchFamily="2" charset="0"/>
              </a:rPr>
              <a:t>Tinjauan</a:t>
            </a:r>
            <a:r>
              <a:rPr lang="en-US" sz="1800" b="1" dirty="0">
                <a:latin typeface="Nunito" pitchFamily="2" charset="0"/>
              </a:rPr>
              <a:t> Atas </a:t>
            </a:r>
            <a:r>
              <a:rPr lang="en-US" sz="1800" b="1" dirty="0" err="1">
                <a:latin typeface="Nunito" pitchFamily="2" charset="0"/>
              </a:rPr>
              <a:t>Implementasi</a:t>
            </a:r>
            <a:r>
              <a:rPr lang="en-US" sz="1800" b="1" dirty="0">
                <a:latin typeface="Nunito" pitchFamily="2" charset="0"/>
              </a:rPr>
              <a:t> </a:t>
            </a:r>
            <a:r>
              <a:rPr lang="en-US" sz="1800" b="1" dirty="0" err="1">
                <a:latin typeface="Nunito" pitchFamily="2" charset="0"/>
              </a:rPr>
              <a:t>Sistem</a:t>
            </a:r>
            <a:r>
              <a:rPr lang="en-US" sz="1800" b="1" dirty="0">
                <a:latin typeface="Nunito" pitchFamily="2" charset="0"/>
              </a:rPr>
              <a:t> </a:t>
            </a:r>
            <a:r>
              <a:rPr lang="en-US" sz="1800" b="1" dirty="0" err="1">
                <a:latin typeface="Nunito" pitchFamily="2" charset="0"/>
              </a:rPr>
              <a:t>Informasi</a:t>
            </a:r>
            <a:r>
              <a:rPr lang="en-US" sz="1800" b="1" dirty="0">
                <a:latin typeface="Nunito" pitchFamily="2" charset="0"/>
              </a:rPr>
              <a:t> </a:t>
            </a:r>
            <a:r>
              <a:rPr lang="en-US" sz="1800" b="1" dirty="0" err="1">
                <a:latin typeface="Nunito" pitchFamily="2" charset="0"/>
              </a:rPr>
              <a:t>Jabatan</a:t>
            </a:r>
            <a:r>
              <a:rPr lang="en-US" sz="1800" b="1" dirty="0">
                <a:latin typeface="Nunito" pitchFamily="2" charset="0"/>
              </a:rPr>
              <a:t> </a:t>
            </a:r>
            <a:r>
              <a:rPr lang="en-US" sz="1800" b="1" dirty="0" err="1">
                <a:latin typeface="Nunito" pitchFamily="2" charset="0"/>
              </a:rPr>
              <a:t>Fungsional</a:t>
            </a:r>
            <a:r>
              <a:rPr lang="en-US" sz="1800" b="1" dirty="0">
                <a:latin typeface="Nunito" pitchFamily="2" charset="0"/>
              </a:rPr>
              <a:t> </a:t>
            </a:r>
            <a:r>
              <a:rPr lang="en-US" sz="1800" b="1" dirty="0" err="1">
                <a:latin typeface="Nunito" pitchFamily="2" charset="0"/>
              </a:rPr>
              <a:t>Bidang</a:t>
            </a:r>
            <a:r>
              <a:rPr lang="en-US" sz="1800" b="1" dirty="0">
                <a:latin typeface="Nunito" pitchFamily="2" charset="0"/>
              </a:rPr>
              <a:t> </a:t>
            </a:r>
            <a:r>
              <a:rPr lang="en-US" sz="1800" b="1" dirty="0" err="1">
                <a:latin typeface="Nunito" pitchFamily="2" charset="0"/>
              </a:rPr>
              <a:t>Perbendaharaan</a:t>
            </a:r>
            <a:endParaRPr sz="1800" b="1" dirty="0">
              <a:latin typeface="Nunito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/>
          <p:nvPr/>
        </p:nvSpPr>
        <p:spPr>
          <a:xfrm rot="10800000" flipH="1">
            <a:off x="7484092" y="71610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-01.1.A- </a:t>
            </a:r>
            <a:r>
              <a:rPr lang="en-US" dirty="0"/>
              <a:t>PROFIL JAFUNG</a:t>
            </a:r>
            <a:br>
              <a:rPr lang="en-US" dirty="0"/>
            </a:br>
            <a:r>
              <a:rPr lang="en-US" dirty="0"/>
              <a:t>role user: User JF</a:t>
            </a:r>
            <a:endParaRPr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- </a:t>
            </a:r>
            <a:r>
              <a:rPr lang="en-US" sz="1100" dirty="0" err="1"/>
              <a:t>Rekam</a:t>
            </a:r>
            <a:endParaRPr lang="en-US" sz="1100" dirty="0"/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8188" y="1707758"/>
            <a:ext cx="5601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Hal yang </a:t>
            </a:r>
            <a:r>
              <a:rPr lang="en-US" sz="1200" b="1" dirty="0">
                <a:solidFill>
                  <a:srgbClr val="FF0000"/>
                </a:solidFill>
              </a:rPr>
              <a:t>WAJIB</a:t>
            </a:r>
            <a:r>
              <a:rPr lang="en-US" sz="1200" b="1" dirty="0"/>
              <a:t> </a:t>
            </a:r>
            <a:r>
              <a:rPr lang="en-US" sz="1200" b="1" dirty="0" err="1"/>
              <a:t>diperhatikan</a:t>
            </a:r>
            <a:r>
              <a:rPr lang="en-US" sz="1200" b="1" dirty="0"/>
              <a:t> </a:t>
            </a:r>
            <a:r>
              <a:rPr lang="en-US" sz="1200" b="1" dirty="0" err="1"/>
              <a:t>dalam</a:t>
            </a:r>
            <a:r>
              <a:rPr lang="en-US" sz="1200" b="1" dirty="0"/>
              <a:t> </a:t>
            </a:r>
            <a:r>
              <a:rPr lang="en-US" sz="1200" b="1" dirty="0" err="1"/>
              <a:t>pengisian</a:t>
            </a:r>
            <a:r>
              <a:rPr lang="en-US" sz="1200" b="1" dirty="0"/>
              <a:t> </a:t>
            </a:r>
            <a:r>
              <a:rPr lang="en-US" sz="1200" b="1" dirty="0" err="1"/>
              <a:t>pelaporan</a:t>
            </a:r>
            <a:endParaRPr lang="en-US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88187" y="1984757"/>
            <a:ext cx="5601547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1200" b="1" dirty="0" err="1">
                <a:solidFill>
                  <a:schemeClr val="tx1"/>
                </a:solidFill>
              </a:rPr>
              <a:t>Peningkatan</a:t>
            </a:r>
            <a:r>
              <a:rPr lang="en-US" sz="1200" b="1" dirty="0">
                <a:solidFill>
                  <a:schemeClr val="tx1"/>
                </a:solidFill>
              </a:rPr>
              <a:t> Pendidikan (Hanya </a:t>
            </a:r>
            <a:r>
              <a:rPr lang="en-US" sz="1200" b="1" dirty="0" err="1">
                <a:solidFill>
                  <a:schemeClr val="tx1"/>
                </a:solidFill>
              </a:rPr>
              <a:t>diisi</a:t>
            </a:r>
            <a:r>
              <a:rPr lang="en-US" sz="1200" b="1" dirty="0">
                <a:solidFill>
                  <a:schemeClr val="tx1"/>
                </a:solidFill>
              </a:rPr>
              <a:t> </a:t>
            </a:r>
            <a:r>
              <a:rPr lang="en-US" sz="1200" b="1" dirty="0" err="1">
                <a:solidFill>
                  <a:schemeClr val="tx1"/>
                </a:solidFill>
              </a:rPr>
              <a:t>ya</a:t>
            </a:r>
            <a:r>
              <a:rPr lang="en-US" sz="1200" b="1" dirty="0">
                <a:solidFill>
                  <a:schemeClr val="tx1"/>
                </a:solidFill>
              </a:rPr>
              <a:t> Ketika </a:t>
            </a:r>
            <a:r>
              <a:rPr lang="en-US" sz="1200" b="1" dirty="0" err="1">
                <a:solidFill>
                  <a:schemeClr val="tx1"/>
                </a:solidFill>
              </a:rPr>
              <a:t>ada</a:t>
            </a:r>
            <a:r>
              <a:rPr lang="en-US" sz="1200" b="1" dirty="0">
                <a:solidFill>
                  <a:schemeClr val="tx1"/>
                </a:solidFill>
              </a:rPr>
              <a:t> SKP Pendidikan / Update Pendidikan 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1200" b="1" dirty="0"/>
              <a:t>Angka </a:t>
            </a:r>
            <a:r>
              <a:rPr lang="en-US" sz="1200" b="1" dirty="0" err="1"/>
              <a:t>Kredit</a:t>
            </a:r>
            <a:r>
              <a:rPr lang="en-US" sz="1200" b="1" dirty="0"/>
              <a:t> </a:t>
            </a:r>
            <a:r>
              <a:rPr lang="en-US" sz="1200" b="1" dirty="0" err="1"/>
              <a:t>Perolehan</a:t>
            </a:r>
            <a:r>
              <a:rPr lang="en-US" sz="1200" b="1" dirty="0"/>
              <a:t> / Angka </a:t>
            </a:r>
            <a:r>
              <a:rPr lang="en-US" sz="1200" b="1" dirty="0" err="1"/>
              <a:t>Kredit</a:t>
            </a:r>
            <a:r>
              <a:rPr lang="en-US" sz="1200" b="1" dirty="0"/>
              <a:t> </a:t>
            </a:r>
            <a:r>
              <a:rPr lang="en-US" sz="1200" b="1" dirty="0" err="1"/>
              <a:t>Konversi</a:t>
            </a:r>
            <a:endParaRPr lang="en-US" sz="1200" b="1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1200" b="1" dirty="0"/>
              <a:t>Angka </a:t>
            </a:r>
            <a:r>
              <a:rPr lang="en-US" sz="1200" b="1" dirty="0" err="1"/>
              <a:t>Kredit</a:t>
            </a:r>
            <a:r>
              <a:rPr lang="en-US" sz="1200" b="1" dirty="0"/>
              <a:t> Total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65480" y="3346266"/>
            <a:ext cx="8555811" cy="1679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err="1"/>
              <a:t>Besaran</a:t>
            </a:r>
            <a:r>
              <a:rPr lang="en-US" sz="1000" dirty="0"/>
              <a:t> Angka </a:t>
            </a:r>
            <a:r>
              <a:rPr lang="en-US" sz="1000" dirty="0" err="1"/>
              <a:t>Kredit</a:t>
            </a:r>
            <a:r>
              <a:rPr lang="en-US" sz="1000" dirty="0"/>
              <a:t> </a:t>
            </a:r>
            <a:r>
              <a:rPr lang="en-US" sz="1000" dirty="0" err="1"/>
              <a:t>Perolehan</a:t>
            </a:r>
            <a:r>
              <a:rPr lang="en-US" sz="1000" dirty="0"/>
              <a:t> </a:t>
            </a:r>
            <a:r>
              <a:rPr lang="en-US" sz="1000" dirty="0" err="1"/>
              <a:t>adalah</a:t>
            </a:r>
            <a:r>
              <a:rPr lang="en-US" sz="1000" dirty="0"/>
              <a:t> 150% </a:t>
            </a:r>
            <a:r>
              <a:rPr lang="en-US" sz="1000" dirty="0" err="1"/>
              <a:t>dari</a:t>
            </a:r>
            <a:r>
              <a:rPr lang="en-US" sz="1000" dirty="0"/>
              <a:t> target </a:t>
            </a:r>
            <a:r>
              <a:rPr lang="en-US" sz="1000" dirty="0" err="1"/>
              <a:t>angka</a:t>
            </a:r>
            <a:r>
              <a:rPr lang="en-US" sz="1000" dirty="0"/>
              <a:t> </a:t>
            </a:r>
            <a:r>
              <a:rPr lang="en-US" sz="1000" dirty="0" err="1"/>
              <a:t>kredit</a:t>
            </a:r>
            <a:r>
              <a:rPr lang="en-US" sz="1000" dirty="0"/>
              <a:t> </a:t>
            </a:r>
            <a:r>
              <a:rPr lang="en-US" sz="1000" dirty="0" err="1"/>
              <a:t>tahunan</a:t>
            </a:r>
            <a:r>
              <a:rPr lang="en-US" sz="1000" dirty="0"/>
              <a:t> masing-masing </a:t>
            </a:r>
            <a:r>
              <a:rPr lang="en-US" sz="1000" dirty="0" err="1"/>
              <a:t>jenjang</a:t>
            </a:r>
            <a:r>
              <a:rPr lang="en-US" sz="1000" dirty="0"/>
              <a:t> JF </a:t>
            </a:r>
          </a:p>
          <a:p>
            <a:pPr>
              <a:lnSpc>
                <a:spcPct val="150000"/>
              </a:lnSpc>
            </a:pPr>
            <a:r>
              <a:rPr lang="en-US" sz="1000" dirty="0" err="1">
                <a:solidFill>
                  <a:srgbClr val="FF0000"/>
                </a:solidFill>
              </a:rPr>
              <a:t>Contoh</a:t>
            </a:r>
            <a:r>
              <a:rPr lang="en-US" sz="1000" dirty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sz="1000" dirty="0"/>
              <a:t>JF A  </a:t>
            </a:r>
            <a:r>
              <a:rPr lang="en-US" sz="1000" dirty="0" err="1"/>
              <a:t>Jenjang</a:t>
            </a:r>
            <a:r>
              <a:rPr lang="en-US" sz="1000" dirty="0"/>
              <a:t> Ahli </a:t>
            </a:r>
            <a:r>
              <a:rPr lang="en-US" sz="1000" dirty="0" err="1"/>
              <a:t>Pertama</a:t>
            </a:r>
            <a:r>
              <a:rPr lang="en-US" sz="1000" dirty="0"/>
              <a:t> </a:t>
            </a:r>
            <a:r>
              <a:rPr lang="en-US" sz="1000" dirty="0" err="1"/>
              <a:t>memperoleh</a:t>
            </a:r>
            <a:r>
              <a:rPr lang="en-US" sz="1000" dirty="0"/>
              <a:t> </a:t>
            </a:r>
            <a:r>
              <a:rPr lang="en-US" sz="1000" dirty="0" err="1"/>
              <a:t>predikat</a:t>
            </a:r>
            <a:r>
              <a:rPr lang="en-US" sz="1000" dirty="0"/>
              <a:t> sangat </a:t>
            </a:r>
            <a:r>
              <a:rPr lang="en-US" sz="1000" dirty="0" err="1"/>
              <a:t>baik</a:t>
            </a:r>
            <a:r>
              <a:rPr lang="en-US" sz="1000" dirty="0"/>
              <a:t> pada </a:t>
            </a:r>
            <a:r>
              <a:rPr lang="en-US" sz="1000" dirty="0" err="1"/>
              <a:t>periode</a:t>
            </a:r>
            <a:r>
              <a:rPr lang="en-US" sz="1000" dirty="0"/>
              <a:t> </a:t>
            </a:r>
            <a:r>
              <a:rPr lang="en-US" sz="1000" dirty="0" err="1"/>
              <a:t>ini</a:t>
            </a:r>
            <a:r>
              <a:rPr lang="en-US" sz="1000" dirty="0"/>
              <a:t> </a:t>
            </a:r>
            <a:r>
              <a:rPr lang="en-US" sz="1000" dirty="0" err="1"/>
              <a:t>sehingga</a:t>
            </a:r>
            <a:r>
              <a:rPr lang="en-US" sz="1000" dirty="0"/>
              <a:t> </a:t>
            </a:r>
            <a:r>
              <a:rPr lang="en-US" sz="1000" dirty="0" err="1"/>
              <a:t>memperoleh</a:t>
            </a:r>
            <a:r>
              <a:rPr lang="en-US" sz="1000" dirty="0"/>
              <a:t> Angka </a:t>
            </a:r>
            <a:r>
              <a:rPr lang="en-US" sz="1000" dirty="0" err="1"/>
              <a:t>Kredit</a:t>
            </a:r>
            <a:r>
              <a:rPr lang="en-US" sz="1000" dirty="0"/>
              <a:t> 18.75 dan </a:t>
            </a:r>
            <a:r>
              <a:rPr lang="en-US" sz="1000" dirty="0" err="1"/>
              <a:t>memperoleh</a:t>
            </a:r>
            <a:r>
              <a:rPr lang="en-US" sz="1000" dirty="0"/>
              <a:t> </a:t>
            </a:r>
            <a:r>
              <a:rPr lang="en-US" sz="1000" dirty="0" err="1"/>
              <a:t>angka</a:t>
            </a:r>
            <a:r>
              <a:rPr lang="en-US" sz="1000" dirty="0"/>
              <a:t> </a:t>
            </a:r>
            <a:r>
              <a:rPr lang="en-US" sz="1000" dirty="0" err="1"/>
              <a:t>kredit</a:t>
            </a:r>
            <a:r>
              <a:rPr lang="en-US" sz="1000" dirty="0"/>
              <a:t> 50 pada </a:t>
            </a:r>
            <a:r>
              <a:rPr lang="en-US" sz="1000" dirty="0" err="1"/>
              <a:t>tahun</a:t>
            </a:r>
            <a:r>
              <a:rPr lang="en-US" sz="1000" dirty="0"/>
              <a:t> </a:t>
            </a:r>
            <a:r>
              <a:rPr lang="en-US" sz="1000" dirty="0" err="1"/>
              <a:t>sebelumnya</a:t>
            </a:r>
            <a:r>
              <a:rPr lang="en-US" sz="1000" dirty="0"/>
              <a:t>, </a:t>
            </a:r>
            <a:r>
              <a:rPr lang="en-US" sz="1000" dirty="0" err="1"/>
              <a:t>maka</a:t>
            </a:r>
            <a:r>
              <a:rPr lang="en-US" sz="1000" dirty="0"/>
              <a:t> </a:t>
            </a:r>
            <a:r>
              <a:rPr lang="en-US" sz="1000" dirty="0" err="1"/>
              <a:t>pengisiannya</a:t>
            </a:r>
            <a:r>
              <a:rPr lang="en-US" sz="1000" dirty="0"/>
              <a:t> </a:t>
            </a:r>
            <a:r>
              <a:rPr lang="en-US" sz="1000" dirty="0" err="1"/>
              <a:t>adalah</a:t>
            </a:r>
            <a:r>
              <a:rPr lang="en-US" sz="1000" dirty="0"/>
              <a:t> </a:t>
            </a:r>
            <a:r>
              <a:rPr lang="en-US" sz="1000" dirty="0" err="1"/>
              <a:t>sebagai</a:t>
            </a:r>
            <a:r>
              <a:rPr lang="en-US" sz="1000" dirty="0"/>
              <a:t> </a:t>
            </a:r>
            <a:r>
              <a:rPr lang="en-US" sz="1000" dirty="0" err="1"/>
              <a:t>berikut</a:t>
            </a:r>
            <a:r>
              <a:rPr lang="en-US" sz="1000" dirty="0"/>
              <a:t> :</a:t>
            </a:r>
          </a:p>
          <a:p>
            <a:pPr>
              <a:lnSpc>
                <a:spcPct val="150000"/>
              </a:lnSpc>
            </a:pPr>
            <a:r>
              <a:rPr lang="en-US" sz="1000" b="1" dirty="0"/>
              <a:t>AK </a:t>
            </a:r>
            <a:r>
              <a:rPr lang="en-US" sz="1000" b="1" dirty="0" err="1"/>
              <a:t>Konversi</a:t>
            </a:r>
            <a:r>
              <a:rPr lang="en-US" sz="1000" b="1" dirty="0"/>
              <a:t> -&gt; 18.75</a:t>
            </a:r>
          </a:p>
          <a:p>
            <a:pPr>
              <a:lnSpc>
                <a:spcPct val="150000"/>
              </a:lnSpc>
            </a:pPr>
            <a:r>
              <a:rPr lang="en-US" sz="1000" b="1" dirty="0"/>
              <a:t>AK Total -&gt; 68.75</a:t>
            </a:r>
          </a:p>
          <a:p>
            <a:pPr>
              <a:lnSpc>
                <a:spcPct val="150000"/>
              </a:lnSpc>
            </a:pPr>
            <a:r>
              <a:rPr lang="en-US" sz="1000" dirty="0"/>
              <a:t>JF A </a:t>
            </a:r>
            <a:r>
              <a:rPr lang="en-US" sz="1000" dirty="0" err="1"/>
              <a:t>tsb</a:t>
            </a:r>
            <a:r>
              <a:rPr lang="en-US" sz="1000" dirty="0"/>
              <a:t> </a:t>
            </a:r>
            <a:r>
              <a:rPr lang="en-US" sz="1000" dirty="0" err="1"/>
              <a:t>memiliki</a:t>
            </a:r>
            <a:r>
              <a:rPr lang="en-US" sz="1000" dirty="0"/>
              <a:t> </a:t>
            </a:r>
            <a:r>
              <a:rPr lang="en-US" sz="1000" dirty="0" err="1"/>
              <a:t>kekurangan</a:t>
            </a:r>
            <a:r>
              <a:rPr lang="en-US" sz="1000" dirty="0"/>
              <a:t> </a:t>
            </a:r>
            <a:r>
              <a:rPr lang="en-US" sz="1000" dirty="0" err="1"/>
              <a:t>angka</a:t>
            </a:r>
            <a:r>
              <a:rPr lang="en-US" sz="1000" dirty="0"/>
              <a:t> </a:t>
            </a:r>
            <a:r>
              <a:rPr lang="en-US" sz="1000" dirty="0" err="1"/>
              <a:t>kredit</a:t>
            </a:r>
            <a:r>
              <a:rPr lang="en-US" sz="1000" dirty="0"/>
              <a:t> </a:t>
            </a:r>
            <a:r>
              <a:rPr lang="en-US" sz="1000" dirty="0" err="1"/>
              <a:t>sebesar</a:t>
            </a:r>
            <a:r>
              <a:rPr lang="en-US" sz="1000" dirty="0"/>
              <a:t> </a:t>
            </a:r>
            <a:r>
              <a:rPr lang="en-US" sz="1000" b="1" dirty="0"/>
              <a:t>31.25</a:t>
            </a:r>
            <a:r>
              <a:rPr lang="en-US" sz="1000" dirty="0"/>
              <a:t> </a:t>
            </a:r>
            <a:r>
              <a:rPr lang="en-US" sz="1000" dirty="0" err="1"/>
              <a:t>untuk</a:t>
            </a:r>
            <a:r>
              <a:rPr lang="en-US" sz="1000" dirty="0"/>
              <a:t> </a:t>
            </a:r>
            <a:r>
              <a:rPr lang="en-US" sz="1000" dirty="0" err="1"/>
              <a:t>dapat</a:t>
            </a:r>
            <a:r>
              <a:rPr lang="en-US" sz="1000" dirty="0"/>
              <a:t> </a:t>
            </a:r>
            <a:r>
              <a:rPr lang="en-US" sz="1000" dirty="0" err="1"/>
              <a:t>mengikuti</a:t>
            </a:r>
            <a:r>
              <a:rPr lang="en-US" sz="1000" dirty="0"/>
              <a:t> uji </a:t>
            </a:r>
            <a:r>
              <a:rPr lang="en-US" sz="1000" dirty="0" err="1"/>
              <a:t>kompetensi</a:t>
            </a:r>
            <a:r>
              <a:rPr lang="en-US" sz="1000" dirty="0"/>
              <a:t> </a:t>
            </a:r>
            <a:r>
              <a:rPr lang="en-US" sz="1000" dirty="0" err="1"/>
              <a:t>kenaikan</a:t>
            </a:r>
            <a:r>
              <a:rPr lang="en-US" sz="1000" dirty="0"/>
              <a:t> </a:t>
            </a:r>
            <a:r>
              <a:rPr lang="en-US" sz="1000" dirty="0" err="1"/>
              <a:t>jenjang</a:t>
            </a:r>
            <a:r>
              <a:rPr lang="en-US" sz="1000" dirty="0"/>
              <a:t> </a:t>
            </a:r>
            <a:r>
              <a:rPr lang="en-US" sz="1000" dirty="0" err="1"/>
              <a:t>ke</a:t>
            </a:r>
            <a:r>
              <a:rPr lang="en-US" sz="1000" dirty="0"/>
              <a:t> Ahli Muda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3492" y="1700107"/>
            <a:ext cx="6028268" cy="153228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88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D6897EF-E423-DD9E-84CD-A30A5A98B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00" y="1817497"/>
            <a:ext cx="4902214" cy="3075709"/>
          </a:xfrm>
          <a:prstGeom prst="rect">
            <a:avLst/>
          </a:prstGeom>
        </p:spPr>
      </p:pic>
      <p:sp>
        <p:nvSpPr>
          <p:cNvPr id="119" name="Google Shape;119;p21"/>
          <p:cNvSpPr/>
          <p:nvPr/>
        </p:nvSpPr>
        <p:spPr>
          <a:xfrm rot="10800000" flipH="1">
            <a:off x="7479524" y="699884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-01.1.A- </a:t>
            </a:r>
            <a:r>
              <a:rPr lang="en-US" dirty="0"/>
              <a:t>PROFIL JAFUNG</a:t>
            </a:r>
            <a:br>
              <a:rPr lang="en-US" dirty="0"/>
            </a:br>
            <a:r>
              <a:rPr lang="en-US" dirty="0"/>
              <a:t>role user: User JF</a:t>
            </a:r>
            <a:endParaRPr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- </a:t>
            </a:r>
            <a:r>
              <a:rPr lang="en-US" sz="1100" dirty="0" err="1"/>
              <a:t>Simpan</a:t>
            </a:r>
            <a:endParaRPr lang="en-US" sz="1100" dirty="0"/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00480" y="4456853"/>
            <a:ext cx="568960" cy="24384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Elbow Connector 4"/>
          <p:cNvCxnSpPr>
            <a:cxnSpLocks/>
            <a:stCxn id="3" idx="3"/>
            <a:endCxn id="15" idx="1"/>
          </p:cNvCxnSpPr>
          <p:nvPr/>
        </p:nvCxnSpPr>
        <p:spPr>
          <a:xfrm flipV="1">
            <a:off x="1869440" y="2166856"/>
            <a:ext cx="2885440" cy="241191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54880" y="1817497"/>
            <a:ext cx="4152053" cy="698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err="1"/>
              <a:t>Setelah</a:t>
            </a:r>
            <a:r>
              <a:rPr lang="en-US" b="1" dirty="0"/>
              <a:t> </a:t>
            </a:r>
            <a:r>
              <a:rPr lang="en-US" b="1" dirty="0" err="1"/>
              <a:t>Klik</a:t>
            </a:r>
            <a:r>
              <a:rPr lang="en-US" b="1" dirty="0"/>
              <a:t> </a:t>
            </a:r>
            <a:r>
              <a:rPr lang="en-US" b="1" dirty="0" err="1"/>
              <a:t>Simpan</a:t>
            </a:r>
            <a:r>
              <a:rPr lang="en-US" b="1" dirty="0"/>
              <a:t>, </a:t>
            </a:r>
            <a:r>
              <a:rPr lang="en-US" b="1" dirty="0" err="1"/>
              <a:t>akan</a:t>
            </a:r>
            <a:r>
              <a:rPr lang="en-US" b="1" dirty="0"/>
              <a:t> </a:t>
            </a:r>
            <a:r>
              <a:rPr lang="en-US" b="1" dirty="0" err="1"/>
              <a:t>dilanjutkan</a:t>
            </a:r>
            <a:r>
              <a:rPr lang="en-US" b="1" dirty="0"/>
              <a:t> </a:t>
            </a:r>
            <a:r>
              <a:rPr lang="en-US" b="1" dirty="0" err="1"/>
              <a:t>ke</a:t>
            </a:r>
            <a:r>
              <a:rPr lang="en-US" b="1" dirty="0"/>
              <a:t> </a:t>
            </a:r>
            <a:r>
              <a:rPr lang="en-US" b="1" dirty="0" err="1"/>
              <a:t>pengiriman</a:t>
            </a:r>
            <a:r>
              <a:rPr lang="en-US" b="1" dirty="0"/>
              <a:t> </a:t>
            </a:r>
            <a:r>
              <a:rPr lang="en-US" b="1" dirty="0" err="1"/>
              <a:t>ke</a:t>
            </a:r>
            <a:r>
              <a:rPr lang="en-US" b="1" dirty="0"/>
              <a:t> </a:t>
            </a:r>
            <a:r>
              <a:rPr lang="en-US" b="1" dirty="0" err="1"/>
              <a:t>Atasan</a:t>
            </a:r>
            <a:r>
              <a:rPr lang="en-US" b="1" dirty="0"/>
              <a:t> </a:t>
            </a:r>
            <a:r>
              <a:rPr lang="en-US" b="1" dirty="0" err="1"/>
              <a:t>Langsung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67927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23"/>
          <p:cNvSpPr/>
          <p:nvPr/>
        </p:nvSpPr>
        <p:spPr>
          <a:xfrm rot="10800000" flipH="1">
            <a:off x="7353400" y="8746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3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-01.1- Pelaporan Angka Kredit</a:t>
            </a:r>
            <a:endParaRPr dirty="0"/>
          </a:p>
        </p:txBody>
      </p:sp>
      <p:sp>
        <p:nvSpPr>
          <p:cNvPr id="760" name="Google Shape;760;p23"/>
          <p:cNvSpPr/>
          <p:nvPr/>
        </p:nvSpPr>
        <p:spPr>
          <a:xfrm>
            <a:off x="876400" y="0"/>
            <a:ext cx="2162100" cy="5151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61" name="Google Shape;76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0138" y="678000"/>
            <a:ext cx="1714626" cy="1734649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23"/>
          <p:cNvSpPr txBox="1">
            <a:spLocks noGrp="1"/>
          </p:cNvSpPr>
          <p:nvPr>
            <p:ph type="ctrTitle"/>
          </p:nvPr>
        </p:nvSpPr>
        <p:spPr>
          <a:xfrm>
            <a:off x="1096300" y="2610400"/>
            <a:ext cx="1722300" cy="3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JAFUNG</a:t>
            </a:r>
            <a:endParaRPr sz="1400" dirty="0"/>
          </a:p>
        </p:txBody>
      </p:sp>
      <p:sp>
        <p:nvSpPr>
          <p:cNvPr id="763" name="Google Shape;763;p23"/>
          <p:cNvSpPr txBox="1">
            <a:spLocks noGrp="1"/>
          </p:cNvSpPr>
          <p:nvPr>
            <p:ph type="subTitle" idx="4294967295"/>
          </p:nvPr>
        </p:nvSpPr>
        <p:spPr>
          <a:xfrm>
            <a:off x="1276000" y="3569125"/>
            <a:ext cx="1362900" cy="11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900" dirty="0" err="1">
                <a:latin typeface="Nunito"/>
                <a:ea typeface="Nunito"/>
                <a:cs typeface="Nunito"/>
                <a:sym typeface="Nunito"/>
              </a:rPr>
              <a:t>Perekaman</a:t>
            </a:r>
            <a:r>
              <a:rPr lang="es" sz="900" dirty="0">
                <a:latin typeface="Nunito"/>
                <a:ea typeface="Nunito"/>
                <a:cs typeface="Nunito"/>
                <a:sym typeface="Nunito"/>
              </a:rPr>
              <a:t> data pada e-Jafung modul Pelaporan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900" dirty="0">
                <a:latin typeface="Nunito"/>
                <a:ea typeface="Nunito"/>
                <a:cs typeface="Nunito"/>
                <a:sym typeface="Nunito"/>
              </a:rPr>
              <a:t>role user Jafung</a:t>
            </a:r>
            <a:endParaRPr sz="900" dirty="0"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64" name="Google Shape;764;p23"/>
          <p:cNvCxnSpPr/>
          <p:nvPr/>
        </p:nvCxnSpPr>
        <p:spPr>
          <a:xfrm>
            <a:off x="1528775" y="2597338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5" name="Google Shape;765;p23"/>
          <p:cNvCxnSpPr/>
          <p:nvPr/>
        </p:nvCxnSpPr>
        <p:spPr>
          <a:xfrm>
            <a:off x="1528750" y="3021863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6" name="Google Shape;766;p23"/>
          <p:cNvCxnSpPr/>
          <p:nvPr/>
        </p:nvCxnSpPr>
        <p:spPr>
          <a:xfrm>
            <a:off x="3038500" y="3310611"/>
            <a:ext cx="4629000" cy="0"/>
          </a:xfrm>
          <a:prstGeom prst="straightConnector1">
            <a:avLst/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67" name="Google Shape;767;p23"/>
          <p:cNvSpPr txBox="1">
            <a:spLocks noGrp="1"/>
          </p:cNvSpPr>
          <p:nvPr>
            <p:ph type="ctrTitle"/>
          </p:nvPr>
        </p:nvSpPr>
        <p:spPr>
          <a:xfrm>
            <a:off x="3505122" y="1715868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sp>
        <p:nvSpPr>
          <p:cNvPr id="768" name="Google Shape;768;p23"/>
          <p:cNvSpPr txBox="1">
            <a:spLocks noGrp="1"/>
          </p:cNvSpPr>
          <p:nvPr>
            <p:ph type="title" idx="4294967295"/>
          </p:nvPr>
        </p:nvSpPr>
        <p:spPr>
          <a:xfrm>
            <a:off x="3809922" y="2056156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01.1.A</a:t>
            </a:r>
            <a:endParaRPr sz="900" dirty="0"/>
          </a:p>
        </p:txBody>
      </p:sp>
      <p:sp>
        <p:nvSpPr>
          <p:cNvPr id="769" name="Google Shape;769;p23"/>
          <p:cNvSpPr txBox="1">
            <a:spLocks noGrp="1"/>
          </p:cNvSpPr>
          <p:nvPr>
            <p:ph type="title" idx="4294967295"/>
          </p:nvPr>
        </p:nvSpPr>
        <p:spPr>
          <a:xfrm>
            <a:off x="4611047" y="2056143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 err="1">
                <a:latin typeface="Nunito Light"/>
                <a:ea typeface="Nunito Light"/>
                <a:cs typeface="Nunito Light"/>
                <a:sym typeface="Nunito Light"/>
              </a:rPr>
              <a:t>Perekaman</a:t>
            </a:r>
            <a:r>
              <a:rPr lang="en-US" sz="900" dirty="0"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r>
              <a:rPr lang="en-US" sz="900" dirty="0">
                <a:latin typeface="Nunito Light"/>
                <a:ea typeface="Nunito Light"/>
                <a:cs typeface="Nunito Light"/>
                <a:sym typeface="Nunito Light"/>
              </a:rPr>
              <a:t> </a:t>
            </a:r>
          </a:p>
        </p:txBody>
      </p:sp>
      <p:sp>
        <p:nvSpPr>
          <p:cNvPr id="770" name="Google Shape;770;p23"/>
          <p:cNvSpPr txBox="1">
            <a:spLocks noGrp="1"/>
          </p:cNvSpPr>
          <p:nvPr>
            <p:ph type="title" idx="4294967295"/>
          </p:nvPr>
        </p:nvSpPr>
        <p:spPr>
          <a:xfrm>
            <a:off x="3809922" y="2313959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01.1.B</a:t>
            </a:r>
            <a:endParaRPr sz="900" dirty="0"/>
          </a:p>
        </p:txBody>
      </p:sp>
      <p:sp>
        <p:nvSpPr>
          <p:cNvPr id="771" name="Google Shape;771;p23"/>
          <p:cNvSpPr txBox="1">
            <a:spLocks noGrp="1"/>
          </p:cNvSpPr>
          <p:nvPr>
            <p:ph type="title" idx="4294967295"/>
          </p:nvPr>
        </p:nvSpPr>
        <p:spPr>
          <a:xfrm>
            <a:off x="4632800" y="2571750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Verifikasi</a:t>
            </a:r>
            <a:r>
              <a:rPr lang="en-US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US" sz="900" dirty="0">
              <a:solidFill>
                <a:schemeClr val="tx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2" name="Google Shape;772;p23"/>
          <p:cNvSpPr txBox="1">
            <a:spLocks noGrp="1"/>
          </p:cNvSpPr>
          <p:nvPr>
            <p:ph type="title" idx="4294967295"/>
          </p:nvPr>
        </p:nvSpPr>
        <p:spPr>
          <a:xfrm>
            <a:off x="3809922" y="2562238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900" dirty="0"/>
              <a:t>01.1.C</a:t>
            </a:r>
          </a:p>
        </p:txBody>
      </p:sp>
      <p:sp>
        <p:nvSpPr>
          <p:cNvPr id="773" name="Google Shape;773;p23"/>
          <p:cNvSpPr txBox="1">
            <a:spLocks noGrp="1"/>
          </p:cNvSpPr>
          <p:nvPr>
            <p:ph type="title" idx="4294967295"/>
          </p:nvPr>
        </p:nvSpPr>
        <p:spPr>
          <a:xfrm>
            <a:off x="4611047" y="2316726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900" dirty="0" err="1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Pengiriman</a:t>
            </a:r>
            <a:r>
              <a:rPr lang="en-ID" sz="900" dirty="0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ID" sz="900" dirty="0" err="1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ID" sz="900" dirty="0">
              <a:solidFill>
                <a:srgbClr val="FF0000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6" name="Google Shape;776;p23"/>
          <p:cNvSpPr/>
          <p:nvPr/>
        </p:nvSpPr>
        <p:spPr>
          <a:xfrm>
            <a:off x="3603247" y="2091681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23"/>
          <p:cNvSpPr/>
          <p:nvPr/>
        </p:nvSpPr>
        <p:spPr>
          <a:xfrm>
            <a:off x="3603247" y="2349484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23"/>
          <p:cNvSpPr/>
          <p:nvPr/>
        </p:nvSpPr>
        <p:spPr>
          <a:xfrm>
            <a:off x="3603247" y="2607288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3"/>
          <p:cNvSpPr/>
          <p:nvPr/>
        </p:nvSpPr>
        <p:spPr>
          <a:xfrm>
            <a:off x="8131225" y="1763150"/>
            <a:ext cx="2163900" cy="21639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3"/>
          <p:cNvSpPr txBox="1">
            <a:spLocks noGrp="1"/>
          </p:cNvSpPr>
          <p:nvPr>
            <p:ph type="ctrTitle"/>
          </p:nvPr>
        </p:nvSpPr>
        <p:spPr>
          <a:xfrm>
            <a:off x="1096325" y="3253100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126" y="2529623"/>
            <a:ext cx="1110998" cy="457201"/>
          </a:xfrm>
          <a:prstGeom prst="rect">
            <a:avLst/>
          </a:prstGeom>
        </p:spPr>
      </p:pic>
      <p:sp>
        <p:nvSpPr>
          <p:cNvPr id="2" name="Google Shape;778;p23">
            <a:extLst>
              <a:ext uri="{FF2B5EF4-FFF2-40B4-BE49-F238E27FC236}">
                <a16:creationId xmlns:a16="http://schemas.microsoft.com/office/drawing/2014/main" id="{3729AC9D-ABFA-D73A-7BEC-25D4ED7E9D8F}"/>
              </a:ext>
            </a:extLst>
          </p:cNvPr>
          <p:cNvSpPr/>
          <p:nvPr/>
        </p:nvSpPr>
        <p:spPr>
          <a:xfrm>
            <a:off x="3615978" y="2821720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772;p23">
            <a:extLst>
              <a:ext uri="{FF2B5EF4-FFF2-40B4-BE49-F238E27FC236}">
                <a16:creationId xmlns:a16="http://schemas.microsoft.com/office/drawing/2014/main" id="{641E17C8-30AE-3DD9-F5C8-6F787879A7EC}"/>
              </a:ext>
            </a:extLst>
          </p:cNvPr>
          <p:cNvSpPr txBox="1">
            <a:spLocks/>
          </p:cNvSpPr>
          <p:nvPr/>
        </p:nvSpPr>
        <p:spPr>
          <a:xfrm>
            <a:off x="3809922" y="2804516"/>
            <a:ext cx="857400" cy="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unito ExtraBold"/>
              <a:buNone/>
              <a:defRPr sz="28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r>
              <a:rPr lang="en-US" sz="900" dirty="0"/>
              <a:t>01.1.D</a:t>
            </a:r>
          </a:p>
        </p:txBody>
      </p:sp>
      <p:sp>
        <p:nvSpPr>
          <p:cNvPr id="4" name="Google Shape;771;p23">
            <a:extLst>
              <a:ext uri="{FF2B5EF4-FFF2-40B4-BE49-F238E27FC236}">
                <a16:creationId xmlns:a16="http://schemas.microsoft.com/office/drawing/2014/main" id="{77C6C92B-E990-D0AA-52B8-9830630DC1EF}"/>
              </a:ext>
            </a:extLst>
          </p:cNvPr>
          <p:cNvSpPr txBox="1">
            <a:spLocks/>
          </p:cNvSpPr>
          <p:nvPr/>
        </p:nvSpPr>
        <p:spPr>
          <a:xfrm>
            <a:off x="4632800" y="2826774"/>
            <a:ext cx="2846100" cy="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unito ExtraBold"/>
              <a:buNone/>
              <a:defRPr sz="28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Rollback</a:t>
            </a:r>
          </a:p>
        </p:txBody>
      </p:sp>
    </p:spTree>
    <p:extLst>
      <p:ext uri="{BB962C8B-B14F-4D97-AF65-F5344CB8AC3E}">
        <p14:creationId xmlns:p14="http://schemas.microsoft.com/office/powerpoint/2010/main" val="54120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373D7FB-1CAF-D5F9-69C8-667AF622B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73" y="1522131"/>
            <a:ext cx="6894948" cy="1933357"/>
          </a:xfrm>
          <a:prstGeom prst="rect">
            <a:avLst/>
          </a:prstGeom>
        </p:spPr>
      </p:pic>
      <p:sp>
        <p:nvSpPr>
          <p:cNvPr id="119" name="Google Shape;119;p21"/>
          <p:cNvSpPr/>
          <p:nvPr/>
        </p:nvSpPr>
        <p:spPr>
          <a:xfrm rot="10800000" flipH="1">
            <a:off x="7486871" y="6322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-01.1.B- </a:t>
            </a:r>
            <a:r>
              <a:rPr lang="en-US" sz="1400" dirty="0"/>
              <a:t>KIRIM PELAPORAN</a:t>
            </a:r>
            <a:br>
              <a:rPr lang="en-US" sz="1400" dirty="0"/>
            </a:br>
            <a:r>
              <a:rPr lang="en-US" sz="1400" dirty="0"/>
              <a:t>role user: User JF</a:t>
            </a:r>
            <a:endParaRPr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– </a:t>
            </a:r>
            <a:r>
              <a:rPr lang="en-US" sz="1100" dirty="0" err="1"/>
              <a:t>Rekam</a:t>
            </a:r>
            <a:r>
              <a:rPr lang="en-US" sz="1100" dirty="0"/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27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583489" y="3224345"/>
            <a:ext cx="2510700" cy="542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s" sz="1200" dirty="0"/>
              <a:t>Klik tombol Action</a:t>
            </a:r>
            <a:endParaRPr sz="1200" dirty="0"/>
          </a:p>
        </p:txBody>
      </p:sp>
      <p:sp>
        <p:nvSpPr>
          <p:cNvPr id="23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3419021" y="3767193"/>
            <a:ext cx="1637857" cy="542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s" sz="1200" dirty="0"/>
              <a:t>Klik Tombol “Kirim”</a:t>
            </a:r>
            <a:endParaRPr sz="1200" dirty="0"/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81024FCB-25B8-BDCB-0AE9-5DC8CE535BA1}"/>
              </a:ext>
            </a:extLst>
          </p:cNvPr>
          <p:cNvCxnSpPr>
            <a:cxnSpLocks/>
          </p:cNvCxnSpPr>
          <p:nvPr/>
        </p:nvCxnSpPr>
        <p:spPr>
          <a:xfrm rot="10800000" flipV="1">
            <a:off x="2253696" y="2571749"/>
            <a:ext cx="4350305" cy="964297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AD3A60F8-8B5C-D64B-10DB-003BF041A44F}"/>
              </a:ext>
            </a:extLst>
          </p:cNvPr>
          <p:cNvCxnSpPr>
            <a:cxnSpLocks/>
          </p:cNvCxnSpPr>
          <p:nvPr/>
        </p:nvCxnSpPr>
        <p:spPr>
          <a:xfrm rot="10800000" flipV="1">
            <a:off x="5126183" y="3091930"/>
            <a:ext cx="1477821" cy="930506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oogle Shape;181;p22">
            <a:extLst>
              <a:ext uri="{FF2B5EF4-FFF2-40B4-BE49-F238E27FC236}">
                <a16:creationId xmlns:a16="http://schemas.microsoft.com/office/drawing/2014/main" id="{698297CD-6B3F-B21B-F4B9-8BD575B461F2}"/>
              </a:ext>
            </a:extLst>
          </p:cNvPr>
          <p:cNvSpPr txBox="1">
            <a:spLocks/>
          </p:cNvSpPr>
          <p:nvPr/>
        </p:nvSpPr>
        <p:spPr>
          <a:xfrm>
            <a:off x="6315632" y="3412835"/>
            <a:ext cx="2248586" cy="1445491"/>
          </a:xfrm>
          <a:prstGeom prst="rect">
            <a:avLst/>
          </a:prstGeom>
          <a:noFill/>
          <a:ln w="28575">
            <a:solidFill>
              <a:srgbClr val="FFD966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Apabila</a:t>
            </a:r>
            <a:r>
              <a:rPr lang="en-ID" sz="1200" dirty="0"/>
              <a:t> </a:t>
            </a:r>
            <a:r>
              <a:rPr lang="en-ID" sz="1200" dirty="0" err="1"/>
              <a:t>diklik</a:t>
            </a:r>
            <a:r>
              <a:rPr lang="en-ID" sz="1200" dirty="0"/>
              <a:t> </a:t>
            </a:r>
            <a:r>
              <a:rPr lang="en-ID" sz="1200" dirty="0" err="1"/>
              <a:t>tombol</a:t>
            </a:r>
            <a:r>
              <a:rPr lang="en-ID" sz="1200" dirty="0"/>
              <a:t> </a:t>
            </a:r>
            <a:r>
              <a:rPr lang="en-ID" sz="1200" dirty="0" err="1"/>
              <a:t>Kirim</a:t>
            </a:r>
            <a:r>
              <a:rPr lang="en-ID" sz="1200" dirty="0"/>
              <a:t> </a:t>
            </a:r>
            <a:r>
              <a:rPr lang="en-ID" sz="1200" dirty="0" err="1"/>
              <a:t>maka</a:t>
            </a:r>
            <a:r>
              <a:rPr lang="en-ID" sz="1200" dirty="0"/>
              <a:t> </a:t>
            </a:r>
            <a:r>
              <a:rPr lang="en-ID" sz="1200" dirty="0" err="1"/>
              <a:t>akan</a:t>
            </a:r>
            <a:r>
              <a:rPr lang="en-ID" sz="1200" dirty="0"/>
              <a:t> </a:t>
            </a:r>
            <a:r>
              <a:rPr lang="en-ID" sz="1200" dirty="0" err="1"/>
              <a:t>dikirimkan</a:t>
            </a:r>
            <a:r>
              <a:rPr lang="en-ID" sz="1200" dirty="0"/>
              <a:t> </a:t>
            </a:r>
            <a:r>
              <a:rPr lang="en-ID" sz="1200" dirty="0" err="1"/>
              <a:t>ke</a:t>
            </a:r>
            <a:r>
              <a:rPr lang="en-ID" sz="1200" dirty="0"/>
              <a:t> user </a:t>
            </a:r>
            <a:r>
              <a:rPr lang="en-ID" sz="1200" dirty="0" err="1"/>
              <a:t>Atasan</a:t>
            </a:r>
            <a:r>
              <a:rPr lang="en-ID" sz="1200" dirty="0"/>
              <a:t> </a:t>
            </a:r>
            <a:r>
              <a:rPr lang="en-ID" sz="1200" dirty="0" err="1"/>
              <a:t>Langsung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status </a:t>
            </a:r>
            <a:r>
              <a:rPr lang="en-ID" sz="1200" dirty="0" err="1"/>
              <a:t>berubah</a:t>
            </a:r>
            <a:r>
              <a:rPr lang="en-ID" sz="1200" dirty="0"/>
              <a:t> </a:t>
            </a:r>
            <a:r>
              <a:rPr lang="en-ID" sz="1200" dirty="0" err="1"/>
              <a:t>menjadi</a:t>
            </a:r>
            <a:r>
              <a:rPr lang="en-ID" sz="1200" dirty="0"/>
              <a:t> “</a:t>
            </a:r>
            <a:r>
              <a:rPr lang="en-ID" sz="1200" dirty="0" err="1"/>
              <a:t>Diajukan</a:t>
            </a:r>
            <a:r>
              <a:rPr lang="en-ID" sz="1200" dirty="0"/>
              <a:t> </a:t>
            </a:r>
            <a:r>
              <a:rPr lang="en-ID" sz="1200" dirty="0" err="1"/>
              <a:t>ke</a:t>
            </a:r>
            <a:r>
              <a:rPr lang="en-ID" sz="1200" dirty="0"/>
              <a:t> </a:t>
            </a:r>
            <a:r>
              <a:rPr lang="en-ID" sz="1200" dirty="0" err="1"/>
              <a:t>Atasan</a:t>
            </a:r>
            <a:r>
              <a:rPr lang="en-ID" sz="1200" dirty="0"/>
              <a:t> </a:t>
            </a:r>
            <a:r>
              <a:rPr lang="en-ID" sz="1200" dirty="0" err="1"/>
              <a:t>Langsung</a:t>
            </a:r>
            <a:r>
              <a:rPr lang="en-ID" sz="1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9489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23"/>
          <p:cNvSpPr/>
          <p:nvPr/>
        </p:nvSpPr>
        <p:spPr>
          <a:xfrm rot="10800000" flipH="1">
            <a:off x="7353400" y="8746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3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-01.1- Pelaporan Angka Kredit</a:t>
            </a:r>
            <a:endParaRPr dirty="0"/>
          </a:p>
        </p:txBody>
      </p:sp>
      <p:sp>
        <p:nvSpPr>
          <p:cNvPr id="760" name="Google Shape;760;p23"/>
          <p:cNvSpPr/>
          <p:nvPr/>
        </p:nvSpPr>
        <p:spPr>
          <a:xfrm>
            <a:off x="876400" y="0"/>
            <a:ext cx="2162100" cy="5151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61" name="Google Shape;76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0138" y="678000"/>
            <a:ext cx="1714626" cy="1734649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23"/>
          <p:cNvSpPr txBox="1">
            <a:spLocks noGrp="1"/>
          </p:cNvSpPr>
          <p:nvPr>
            <p:ph type="ctrTitle"/>
          </p:nvPr>
        </p:nvSpPr>
        <p:spPr>
          <a:xfrm>
            <a:off x="1096300" y="2610400"/>
            <a:ext cx="1722300" cy="3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JAFUNG</a:t>
            </a:r>
            <a:endParaRPr sz="1400" dirty="0"/>
          </a:p>
        </p:txBody>
      </p:sp>
      <p:sp>
        <p:nvSpPr>
          <p:cNvPr id="763" name="Google Shape;763;p23"/>
          <p:cNvSpPr txBox="1">
            <a:spLocks noGrp="1"/>
          </p:cNvSpPr>
          <p:nvPr>
            <p:ph type="subTitle" idx="4294967295"/>
          </p:nvPr>
        </p:nvSpPr>
        <p:spPr>
          <a:xfrm>
            <a:off x="1276000" y="3569125"/>
            <a:ext cx="1362900" cy="11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900" dirty="0" err="1">
                <a:latin typeface="Nunito"/>
                <a:ea typeface="Nunito"/>
                <a:cs typeface="Nunito"/>
                <a:sym typeface="Nunito"/>
              </a:rPr>
              <a:t>Perekaman</a:t>
            </a:r>
            <a:r>
              <a:rPr lang="es" sz="900" dirty="0">
                <a:latin typeface="Nunito"/>
                <a:ea typeface="Nunito"/>
                <a:cs typeface="Nunito"/>
                <a:sym typeface="Nunito"/>
              </a:rPr>
              <a:t> data pada e-Jafung modul Pelaporan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900" dirty="0">
                <a:latin typeface="Nunito"/>
                <a:ea typeface="Nunito"/>
                <a:cs typeface="Nunito"/>
                <a:sym typeface="Nunito"/>
              </a:rPr>
              <a:t>role user Jafung</a:t>
            </a:r>
            <a:endParaRPr sz="900" dirty="0"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64" name="Google Shape;764;p23"/>
          <p:cNvCxnSpPr/>
          <p:nvPr/>
        </p:nvCxnSpPr>
        <p:spPr>
          <a:xfrm>
            <a:off x="1528775" y="2597338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5" name="Google Shape;765;p23"/>
          <p:cNvCxnSpPr/>
          <p:nvPr/>
        </p:nvCxnSpPr>
        <p:spPr>
          <a:xfrm>
            <a:off x="1528750" y="3021863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6" name="Google Shape;766;p23"/>
          <p:cNvCxnSpPr/>
          <p:nvPr/>
        </p:nvCxnSpPr>
        <p:spPr>
          <a:xfrm>
            <a:off x="3038500" y="3310611"/>
            <a:ext cx="4629000" cy="0"/>
          </a:xfrm>
          <a:prstGeom prst="straightConnector1">
            <a:avLst/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67" name="Google Shape;767;p23"/>
          <p:cNvSpPr txBox="1">
            <a:spLocks noGrp="1"/>
          </p:cNvSpPr>
          <p:nvPr>
            <p:ph type="ctrTitle"/>
          </p:nvPr>
        </p:nvSpPr>
        <p:spPr>
          <a:xfrm>
            <a:off x="3505122" y="1715868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sp>
        <p:nvSpPr>
          <p:cNvPr id="768" name="Google Shape;768;p23"/>
          <p:cNvSpPr txBox="1">
            <a:spLocks noGrp="1"/>
          </p:cNvSpPr>
          <p:nvPr>
            <p:ph type="title" idx="4294967295"/>
          </p:nvPr>
        </p:nvSpPr>
        <p:spPr>
          <a:xfrm>
            <a:off x="3809922" y="2056156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01.1.A</a:t>
            </a:r>
            <a:endParaRPr sz="900" dirty="0"/>
          </a:p>
        </p:txBody>
      </p:sp>
      <p:sp>
        <p:nvSpPr>
          <p:cNvPr id="769" name="Google Shape;769;p23"/>
          <p:cNvSpPr txBox="1">
            <a:spLocks noGrp="1"/>
          </p:cNvSpPr>
          <p:nvPr>
            <p:ph type="title" idx="4294967295"/>
          </p:nvPr>
        </p:nvSpPr>
        <p:spPr>
          <a:xfrm>
            <a:off x="4611047" y="2056143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 err="1">
                <a:latin typeface="Nunito Light"/>
                <a:ea typeface="Nunito Light"/>
                <a:cs typeface="Nunito Light"/>
                <a:sym typeface="Nunito Light"/>
              </a:rPr>
              <a:t>Perekaman</a:t>
            </a:r>
            <a:r>
              <a:rPr lang="en-US" sz="900" dirty="0"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r>
              <a:rPr lang="en-US" sz="900" dirty="0">
                <a:latin typeface="Nunito Light"/>
                <a:ea typeface="Nunito Light"/>
                <a:cs typeface="Nunito Light"/>
                <a:sym typeface="Nunito Light"/>
              </a:rPr>
              <a:t> </a:t>
            </a:r>
          </a:p>
        </p:txBody>
      </p:sp>
      <p:sp>
        <p:nvSpPr>
          <p:cNvPr id="770" name="Google Shape;770;p23"/>
          <p:cNvSpPr txBox="1">
            <a:spLocks noGrp="1"/>
          </p:cNvSpPr>
          <p:nvPr>
            <p:ph type="title" idx="4294967295"/>
          </p:nvPr>
        </p:nvSpPr>
        <p:spPr>
          <a:xfrm>
            <a:off x="3809922" y="2313959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01.1.B</a:t>
            </a:r>
            <a:endParaRPr sz="900" dirty="0"/>
          </a:p>
        </p:txBody>
      </p:sp>
      <p:sp>
        <p:nvSpPr>
          <p:cNvPr id="771" name="Google Shape;771;p23"/>
          <p:cNvSpPr txBox="1">
            <a:spLocks noGrp="1"/>
          </p:cNvSpPr>
          <p:nvPr>
            <p:ph type="title" idx="4294967295"/>
          </p:nvPr>
        </p:nvSpPr>
        <p:spPr>
          <a:xfrm>
            <a:off x="4632800" y="2571750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900" dirty="0" err="1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Verifikasi</a:t>
            </a:r>
            <a:r>
              <a:rPr lang="en-US" sz="900" dirty="0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US" sz="900" dirty="0">
              <a:solidFill>
                <a:srgbClr val="FF0000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2" name="Google Shape;772;p23"/>
          <p:cNvSpPr txBox="1">
            <a:spLocks noGrp="1"/>
          </p:cNvSpPr>
          <p:nvPr>
            <p:ph type="title" idx="4294967295"/>
          </p:nvPr>
        </p:nvSpPr>
        <p:spPr>
          <a:xfrm>
            <a:off x="3809922" y="2562238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900" dirty="0"/>
              <a:t>01.1.C</a:t>
            </a:r>
          </a:p>
        </p:txBody>
      </p:sp>
      <p:sp>
        <p:nvSpPr>
          <p:cNvPr id="773" name="Google Shape;773;p23"/>
          <p:cNvSpPr txBox="1">
            <a:spLocks noGrp="1"/>
          </p:cNvSpPr>
          <p:nvPr>
            <p:ph type="title" idx="4294967295"/>
          </p:nvPr>
        </p:nvSpPr>
        <p:spPr>
          <a:xfrm>
            <a:off x="4611047" y="2316726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Pengiriman</a:t>
            </a:r>
            <a:r>
              <a:rPr lang="en-ID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ID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ID" sz="900" dirty="0">
              <a:solidFill>
                <a:schemeClr val="tx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6" name="Google Shape;776;p23"/>
          <p:cNvSpPr/>
          <p:nvPr/>
        </p:nvSpPr>
        <p:spPr>
          <a:xfrm>
            <a:off x="3603247" y="2091681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23"/>
          <p:cNvSpPr/>
          <p:nvPr/>
        </p:nvSpPr>
        <p:spPr>
          <a:xfrm>
            <a:off x="3603247" y="2349484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23"/>
          <p:cNvSpPr/>
          <p:nvPr/>
        </p:nvSpPr>
        <p:spPr>
          <a:xfrm>
            <a:off x="3603247" y="2607288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3"/>
          <p:cNvSpPr/>
          <p:nvPr/>
        </p:nvSpPr>
        <p:spPr>
          <a:xfrm>
            <a:off x="8131225" y="1763150"/>
            <a:ext cx="2163900" cy="21639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3"/>
          <p:cNvSpPr txBox="1">
            <a:spLocks noGrp="1"/>
          </p:cNvSpPr>
          <p:nvPr>
            <p:ph type="ctrTitle"/>
          </p:nvPr>
        </p:nvSpPr>
        <p:spPr>
          <a:xfrm>
            <a:off x="1096325" y="3253100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126" y="2529623"/>
            <a:ext cx="1110998" cy="457201"/>
          </a:xfrm>
          <a:prstGeom prst="rect">
            <a:avLst/>
          </a:prstGeom>
        </p:spPr>
      </p:pic>
      <p:sp>
        <p:nvSpPr>
          <p:cNvPr id="2" name="Google Shape;778;p23">
            <a:extLst>
              <a:ext uri="{FF2B5EF4-FFF2-40B4-BE49-F238E27FC236}">
                <a16:creationId xmlns:a16="http://schemas.microsoft.com/office/drawing/2014/main" id="{3729AC9D-ABFA-D73A-7BEC-25D4ED7E9D8F}"/>
              </a:ext>
            </a:extLst>
          </p:cNvPr>
          <p:cNvSpPr/>
          <p:nvPr/>
        </p:nvSpPr>
        <p:spPr>
          <a:xfrm>
            <a:off x="3615978" y="2821720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772;p23">
            <a:extLst>
              <a:ext uri="{FF2B5EF4-FFF2-40B4-BE49-F238E27FC236}">
                <a16:creationId xmlns:a16="http://schemas.microsoft.com/office/drawing/2014/main" id="{641E17C8-30AE-3DD9-F5C8-6F787879A7EC}"/>
              </a:ext>
            </a:extLst>
          </p:cNvPr>
          <p:cNvSpPr txBox="1">
            <a:spLocks/>
          </p:cNvSpPr>
          <p:nvPr/>
        </p:nvSpPr>
        <p:spPr>
          <a:xfrm>
            <a:off x="3809922" y="2804516"/>
            <a:ext cx="857400" cy="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unito ExtraBold"/>
              <a:buNone/>
              <a:defRPr sz="28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r>
              <a:rPr lang="en-US" sz="900" dirty="0"/>
              <a:t>01.1.D</a:t>
            </a:r>
          </a:p>
        </p:txBody>
      </p:sp>
      <p:sp>
        <p:nvSpPr>
          <p:cNvPr id="4" name="Google Shape;771;p23">
            <a:extLst>
              <a:ext uri="{FF2B5EF4-FFF2-40B4-BE49-F238E27FC236}">
                <a16:creationId xmlns:a16="http://schemas.microsoft.com/office/drawing/2014/main" id="{77C6C92B-E990-D0AA-52B8-9830630DC1EF}"/>
              </a:ext>
            </a:extLst>
          </p:cNvPr>
          <p:cNvSpPr txBox="1">
            <a:spLocks/>
          </p:cNvSpPr>
          <p:nvPr/>
        </p:nvSpPr>
        <p:spPr>
          <a:xfrm>
            <a:off x="4632800" y="2826774"/>
            <a:ext cx="2846100" cy="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unito ExtraBold"/>
              <a:buNone/>
              <a:defRPr sz="28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Rollback</a:t>
            </a:r>
          </a:p>
        </p:txBody>
      </p:sp>
    </p:spTree>
    <p:extLst>
      <p:ext uri="{BB962C8B-B14F-4D97-AF65-F5344CB8AC3E}">
        <p14:creationId xmlns:p14="http://schemas.microsoft.com/office/powerpoint/2010/main" val="3715269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5DC84E9-253F-CBF5-3E89-450CC3024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11" y="1633567"/>
            <a:ext cx="8118764" cy="1876366"/>
          </a:xfrm>
          <a:prstGeom prst="rect">
            <a:avLst/>
          </a:prstGeom>
        </p:spPr>
      </p:pic>
      <p:sp>
        <p:nvSpPr>
          <p:cNvPr id="119" name="Google Shape;119;p21"/>
          <p:cNvSpPr/>
          <p:nvPr/>
        </p:nvSpPr>
        <p:spPr>
          <a:xfrm rot="10800000" flipH="1">
            <a:off x="7486871" y="6322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-01.1.C- </a:t>
            </a:r>
            <a:r>
              <a:rPr lang="en-US" sz="1400" dirty="0"/>
              <a:t>VERIFIKASI PELAPORAN</a:t>
            </a:r>
            <a:br>
              <a:rPr lang="en-US" sz="1400" dirty="0"/>
            </a:br>
            <a:r>
              <a:rPr lang="en-US" sz="1400" dirty="0"/>
              <a:t>role user: User </a:t>
            </a:r>
            <a:r>
              <a:rPr lang="en-US" sz="1400" dirty="0" err="1"/>
              <a:t>Atasan</a:t>
            </a:r>
            <a:r>
              <a:rPr lang="en-US" sz="1400" dirty="0"/>
              <a:t> </a:t>
            </a:r>
            <a:r>
              <a:rPr lang="en-US" sz="1400" dirty="0" err="1"/>
              <a:t>Langsung</a:t>
            </a:r>
            <a:endParaRPr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– </a:t>
            </a:r>
            <a:r>
              <a:rPr lang="en-US" sz="1100" dirty="0" err="1"/>
              <a:t>Verifikasi</a:t>
            </a:r>
            <a:r>
              <a:rPr lang="en-US" sz="1100" dirty="0"/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27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2332182" y="3296076"/>
            <a:ext cx="1427018" cy="9618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s" sz="1200" dirty="0"/>
              <a:t>Klik menu Pelaporan kemudian sub menu verifikasi</a:t>
            </a:r>
            <a:endParaRPr sz="1200" dirty="0"/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E494865-853A-DC88-523E-9AF29772C71C}"/>
              </a:ext>
            </a:extLst>
          </p:cNvPr>
          <p:cNvCxnSpPr>
            <a:cxnSpLocks/>
          </p:cNvCxnSpPr>
          <p:nvPr/>
        </p:nvCxnSpPr>
        <p:spPr>
          <a:xfrm>
            <a:off x="1043709" y="2470727"/>
            <a:ext cx="1288473" cy="1112982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7072A626-2871-E72E-7406-6B60DDC8AE6D}"/>
              </a:ext>
            </a:extLst>
          </p:cNvPr>
          <p:cNvCxnSpPr>
            <a:cxnSpLocks/>
          </p:cNvCxnSpPr>
          <p:nvPr/>
        </p:nvCxnSpPr>
        <p:spPr>
          <a:xfrm rot="10800000" flipV="1">
            <a:off x="6253018" y="2849417"/>
            <a:ext cx="1475516" cy="660515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Google Shape;181;p22">
            <a:extLst>
              <a:ext uri="{FF2B5EF4-FFF2-40B4-BE49-F238E27FC236}">
                <a16:creationId xmlns:a16="http://schemas.microsoft.com/office/drawing/2014/main" id="{F83F70DB-2757-9EA1-FA3E-BCF63BFCA697}"/>
              </a:ext>
            </a:extLst>
          </p:cNvPr>
          <p:cNvSpPr txBox="1">
            <a:spLocks/>
          </p:cNvSpPr>
          <p:nvPr/>
        </p:nvSpPr>
        <p:spPr>
          <a:xfrm>
            <a:off x="5241637" y="3262047"/>
            <a:ext cx="1080628" cy="961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Klik</a:t>
            </a:r>
            <a:r>
              <a:rPr lang="en-ID" sz="1200" dirty="0"/>
              <a:t> </a:t>
            </a:r>
            <a:r>
              <a:rPr lang="en-ID" sz="1200" dirty="0" err="1"/>
              <a:t>tombol</a:t>
            </a:r>
            <a:r>
              <a:rPr lang="en-ID" sz="1200" dirty="0"/>
              <a:t> action - </a:t>
            </a:r>
            <a:r>
              <a:rPr lang="en-ID" sz="1200" dirty="0" err="1"/>
              <a:t>verifikasi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1131081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8B1471-6FBF-5906-B5E0-A0EABB0D0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18" y="1484540"/>
            <a:ext cx="5906574" cy="3033415"/>
          </a:xfrm>
          <a:prstGeom prst="rect">
            <a:avLst/>
          </a:prstGeom>
        </p:spPr>
      </p:pic>
      <p:sp>
        <p:nvSpPr>
          <p:cNvPr id="119" name="Google Shape;119;p21"/>
          <p:cNvSpPr/>
          <p:nvPr/>
        </p:nvSpPr>
        <p:spPr>
          <a:xfrm rot="10800000" flipH="1">
            <a:off x="7486871" y="6322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-01.1.C- </a:t>
            </a:r>
            <a:r>
              <a:rPr lang="en-US" sz="1400" dirty="0"/>
              <a:t>VERIFIKASI PELAPORAN</a:t>
            </a:r>
            <a:br>
              <a:rPr lang="en-US" sz="1400" dirty="0"/>
            </a:br>
            <a:r>
              <a:rPr lang="en-US" sz="1400" dirty="0"/>
              <a:t>role user: User </a:t>
            </a:r>
            <a:r>
              <a:rPr lang="en-US" sz="1400" dirty="0" err="1"/>
              <a:t>Atasan</a:t>
            </a:r>
            <a:r>
              <a:rPr lang="en-US" sz="1400" dirty="0"/>
              <a:t> </a:t>
            </a:r>
            <a:r>
              <a:rPr lang="en-US" sz="1400" dirty="0" err="1"/>
              <a:t>Langsung</a:t>
            </a:r>
            <a:endParaRPr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– </a:t>
            </a:r>
            <a:r>
              <a:rPr lang="en-US" sz="1100" dirty="0" err="1"/>
              <a:t>Verifikasi</a:t>
            </a:r>
            <a:r>
              <a:rPr lang="en-US" sz="1100" dirty="0"/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27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6648671" y="1654470"/>
            <a:ext cx="1427018" cy="9618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s" sz="1200" dirty="0"/>
              <a:t>Klik detail pelaporan untuk melihat data detail</a:t>
            </a:r>
            <a:endParaRPr sz="1200" dirty="0"/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E494865-853A-DC88-523E-9AF29772C71C}"/>
              </a:ext>
            </a:extLst>
          </p:cNvPr>
          <p:cNvCxnSpPr>
            <a:cxnSpLocks/>
          </p:cNvCxnSpPr>
          <p:nvPr/>
        </p:nvCxnSpPr>
        <p:spPr>
          <a:xfrm>
            <a:off x="4068618" y="1985820"/>
            <a:ext cx="2521530" cy="212435"/>
          </a:xfrm>
          <a:prstGeom prst="bentConnector3">
            <a:avLst>
              <a:gd name="adj1" fmla="val 12454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Google Shape;181;p22">
            <a:extLst>
              <a:ext uri="{FF2B5EF4-FFF2-40B4-BE49-F238E27FC236}">
                <a16:creationId xmlns:a16="http://schemas.microsoft.com/office/drawing/2014/main" id="{F83F70DB-2757-9EA1-FA3E-BCF63BFCA697}"/>
              </a:ext>
            </a:extLst>
          </p:cNvPr>
          <p:cNvSpPr txBox="1">
            <a:spLocks/>
          </p:cNvSpPr>
          <p:nvPr/>
        </p:nvSpPr>
        <p:spPr>
          <a:xfrm>
            <a:off x="6648671" y="2571750"/>
            <a:ext cx="1080628" cy="961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Pastikan</a:t>
            </a:r>
            <a:r>
              <a:rPr lang="en-ID" sz="1200" dirty="0"/>
              <a:t> </a:t>
            </a:r>
            <a:r>
              <a:rPr lang="en-ID" sz="1200" dirty="0" err="1"/>
              <a:t>isian</a:t>
            </a:r>
            <a:r>
              <a:rPr lang="en-ID" sz="1200" dirty="0"/>
              <a:t> </a:t>
            </a:r>
            <a:r>
              <a:rPr lang="en-ID" sz="1200" dirty="0" err="1"/>
              <a:t>angka</a:t>
            </a:r>
            <a:r>
              <a:rPr lang="en-ID" sz="1200" dirty="0"/>
              <a:t> </a:t>
            </a:r>
            <a:r>
              <a:rPr lang="en-ID" sz="1200" dirty="0" err="1"/>
              <a:t>kredit</a:t>
            </a:r>
            <a:r>
              <a:rPr lang="en-ID" sz="1200" dirty="0"/>
              <a:t> </a:t>
            </a:r>
            <a:r>
              <a:rPr lang="en-ID" sz="1200" dirty="0" err="1"/>
              <a:t>sesuai</a:t>
            </a:r>
            <a:r>
              <a:rPr lang="en-ID" sz="1200" dirty="0"/>
              <a:t> yang </a:t>
            </a:r>
            <a:r>
              <a:rPr lang="en-ID" sz="1200" dirty="0" err="1"/>
              <a:t>terdapat</a:t>
            </a:r>
            <a:r>
              <a:rPr lang="en-ID" sz="1200" dirty="0"/>
              <a:t> pada </a:t>
            </a:r>
            <a:r>
              <a:rPr lang="en-ID" sz="1200" dirty="0" err="1"/>
              <a:t>dokumen</a:t>
            </a:r>
            <a:r>
              <a:rPr lang="en-ID" sz="1200" dirty="0"/>
              <a:t> PAK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5F549235-F37D-4846-48C1-C980BB39C31E}"/>
              </a:ext>
            </a:extLst>
          </p:cNvPr>
          <p:cNvCxnSpPr>
            <a:cxnSpLocks/>
          </p:cNvCxnSpPr>
          <p:nvPr/>
        </p:nvCxnSpPr>
        <p:spPr>
          <a:xfrm flipV="1">
            <a:off x="4840650" y="1389776"/>
            <a:ext cx="2451459" cy="639420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oogle Shape;181;p22">
            <a:extLst>
              <a:ext uri="{FF2B5EF4-FFF2-40B4-BE49-F238E27FC236}">
                <a16:creationId xmlns:a16="http://schemas.microsoft.com/office/drawing/2014/main" id="{2394F073-9687-06B1-9785-A280BAAA333F}"/>
              </a:ext>
            </a:extLst>
          </p:cNvPr>
          <p:cNvSpPr txBox="1">
            <a:spLocks/>
          </p:cNvSpPr>
          <p:nvPr/>
        </p:nvSpPr>
        <p:spPr>
          <a:xfrm>
            <a:off x="7292109" y="933405"/>
            <a:ext cx="1427018" cy="8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Klik</a:t>
            </a:r>
            <a:r>
              <a:rPr lang="en-ID" sz="1200" dirty="0"/>
              <a:t> </a:t>
            </a:r>
            <a:r>
              <a:rPr lang="en-ID" sz="1200" dirty="0" err="1"/>
              <a:t>Dokumen</a:t>
            </a:r>
            <a:r>
              <a:rPr lang="en-ID" sz="1200" dirty="0"/>
              <a:t>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melihat</a:t>
            </a:r>
            <a:r>
              <a:rPr lang="en-ID" sz="1200" dirty="0"/>
              <a:t> </a:t>
            </a:r>
            <a:r>
              <a:rPr lang="en-ID" sz="1200" dirty="0" err="1"/>
              <a:t>dokumen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1902401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4D829F-D34B-E883-DAAF-E89A5946A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588" y="1520581"/>
            <a:ext cx="6512042" cy="3528412"/>
          </a:xfrm>
          <a:prstGeom prst="rect">
            <a:avLst/>
          </a:prstGeom>
        </p:spPr>
      </p:pic>
      <p:sp>
        <p:nvSpPr>
          <p:cNvPr id="119" name="Google Shape;119;p21"/>
          <p:cNvSpPr/>
          <p:nvPr/>
        </p:nvSpPr>
        <p:spPr>
          <a:xfrm rot="10800000" flipH="1">
            <a:off x="7486871" y="6322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-01.1.C- </a:t>
            </a:r>
            <a:r>
              <a:rPr lang="en-US" sz="1400" dirty="0"/>
              <a:t>VERIFIKASI PELAPORAN</a:t>
            </a:r>
            <a:br>
              <a:rPr lang="en-US" sz="1400" dirty="0"/>
            </a:br>
            <a:r>
              <a:rPr lang="en-US" sz="1400" dirty="0"/>
              <a:t>role user: User </a:t>
            </a:r>
            <a:r>
              <a:rPr lang="en-US" sz="1400" dirty="0" err="1"/>
              <a:t>Atasan</a:t>
            </a:r>
            <a:r>
              <a:rPr lang="en-US" sz="1400" dirty="0"/>
              <a:t> </a:t>
            </a:r>
            <a:r>
              <a:rPr lang="en-US" sz="1400" dirty="0" err="1"/>
              <a:t>Langsung</a:t>
            </a:r>
            <a:endParaRPr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– </a:t>
            </a:r>
            <a:r>
              <a:rPr lang="en-US" sz="1100" dirty="0" err="1"/>
              <a:t>Verifikasi</a:t>
            </a:r>
            <a:r>
              <a:rPr lang="en-US" sz="1100" dirty="0"/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E494865-853A-DC88-523E-9AF29772C71C}"/>
              </a:ext>
            </a:extLst>
          </p:cNvPr>
          <p:cNvCxnSpPr>
            <a:cxnSpLocks/>
          </p:cNvCxnSpPr>
          <p:nvPr/>
        </p:nvCxnSpPr>
        <p:spPr>
          <a:xfrm>
            <a:off x="3251200" y="2290618"/>
            <a:ext cx="2181944" cy="1593911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Google Shape;181;p22">
            <a:extLst>
              <a:ext uri="{FF2B5EF4-FFF2-40B4-BE49-F238E27FC236}">
                <a16:creationId xmlns:a16="http://schemas.microsoft.com/office/drawing/2014/main" id="{F83F70DB-2757-9EA1-FA3E-BCF63BFCA697}"/>
              </a:ext>
            </a:extLst>
          </p:cNvPr>
          <p:cNvSpPr txBox="1">
            <a:spLocks/>
          </p:cNvSpPr>
          <p:nvPr/>
        </p:nvSpPr>
        <p:spPr>
          <a:xfrm>
            <a:off x="5552158" y="3538787"/>
            <a:ext cx="2982242" cy="1153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Apabila</a:t>
            </a:r>
            <a:r>
              <a:rPr lang="en-ID" sz="1200" dirty="0"/>
              <a:t> </a:t>
            </a:r>
            <a:r>
              <a:rPr lang="en-ID" sz="1200" dirty="0" err="1"/>
              <a:t>dokumen</a:t>
            </a:r>
            <a:r>
              <a:rPr lang="en-ID" sz="1200" dirty="0"/>
              <a:t> dan detail </a:t>
            </a:r>
            <a:r>
              <a:rPr lang="en-ID" sz="1200" dirty="0" err="1"/>
              <a:t>telah</a:t>
            </a:r>
            <a:r>
              <a:rPr lang="en-ID" sz="1200" dirty="0"/>
              <a:t> </a:t>
            </a:r>
            <a:r>
              <a:rPr lang="en-ID" sz="1200" dirty="0" err="1"/>
              <a:t>sesuai</a:t>
            </a:r>
            <a:r>
              <a:rPr lang="en-ID" sz="1200" dirty="0"/>
              <a:t> </a:t>
            </a:r>
            <a:r>
              <a:rPr lang="en-ID" sz="1200" dirty="0" err="1"/>
              <a:t>maka</a:t>
            </a:r>
            <a:r>
              <a:rPr lang="en-ID" sz="1200" dirty="0"/>
              <a:t> </a:t>
            </a:r>
            <a:r>
              <a:rPr lang="en-ID" sz="1200" dirty="0" err="1"/>
              <a:t>klik</a:t>
            </a:r>
            <a:r>
              <a:rPr lang="en-ID" sz="1200" dirty="0"/>
              <a:t> radio button “</a:t>
            </a:r>
            <a:r>
              <a:rPr lang="en-ID" sz="1200" dirty="0" err="1"/>
              <a:t>Disetujui</a:t>
            </a:r>
            <a:r>
              <a:rPr lang="en-ID" sz="1200" dirty="0"/>
              <a:t>”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menyetujui</a:t>
            </a:r>
            <a:r>
              <a:rPr lang="en-ID" sz="1200" dirty="0"/>
              <a:t> </a:t>
            </a:r>
            <a:r>
              <a:rPr lang="en-ID" sz="1200" dirty="0" err="1"/>
              <a:t>atau</a:t>
            </a:r>
            <a:r>
              <a:rPr lang="en-ID" sz="1200" dirty="0"/>
              <a:t> “</a:t>
            </a:r>
            <a:r>
              <a:rPr lang="en-ID" sz="1200" dirty="0" err="1"/>
              <a:t>Perbaikan</a:t>
            </a:r>
            <a:r>
              <a:rPr lang="en-ID" sz="1200" dirty="0"/>
              <a:t>”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dikembalikan</a:t>
            </a:r>
            <a:r>
              <a:rPr lang="en-ID" sz="1200" dirty="0"/>
              <a:t> </a:t>
            </a:r>
            <a:r>
              <a:rPr lang="en-ID" sz="1200" dirty="0" err="1"/>
              <a:t>ke</a:t>
            </a:r>
            <a:r>
              <a:rPr lang="en-ID" sz="1200" dirty="0"/>
              <a:t> JF, </a:t>
            </a:r>
            <a:r>
              <a:rPr lang="en-ID" sz="1200" dirty="0" err="1"/>
              <a:t>Isikan</a:t>
            </a:r>
            <a:r>
              <a:rPr lang="en-ID" sz="1200" dirty="0"/>
              <a:t> </a:t>
            </a:r>
            <a:r>
              <a:rPr lang="en-ID" sz="1200" dirty="0" err="1"/>
              <a:t>catatan</a:t>
            </a:r>
            <a:r>
              <a:rPr lang="en-ID" sz="1200" dirty="0"/>
              <a:t> </a:t>
            </a:r>
            <a:r>
              <a:rPr lang="en-ID" sz="1200" dirty="0" err="1"/>
              <a:t>sesuai</a:t>
            </a:r>
            <a:r>
              <a:rPr lang="en-ID" sz="1200" dirty="0"/>
              <a:t> </a:t>
            </a:r>
            <a:r>
              <a:rPr lang="en-ID" sz="1200" dirty="0" err="1"/>
              <a:t>kebutuhan</a:t>
            </a:r>
            <a:r>
              <a:rPr lang="en-ID" sz="1200" dirty="0"/>
              <a:t> 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315F334B-2354-9D57-B6FF-C2DF3CB12C1F}"/>
              </a:ext>
            </a:extLst>
          </p:cNvPr>
          <p:cNvCxnSpPr>
            <a:cxnSpLocks/>
          </p:cNvCxnSpPr>
          <p:nvPr/>
        </p:nvCxnSpPr>
        <p:spPr>
          <a:xfrm flipV="1">
            <a:off x="4706020" y="3154218"/>
            <a:ext cx="2337259" cy="194965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oogle Shape;181;p22">
            <a:extLst>
              <a:ext uri="{FF2B5EF4-FFF2-40B4-BE49-F238E27FC236}">
                <a16:creationId xmlns:a16="http://schemas.microsoft.com/office/drawing/2014/main" id="{93BF13D9-DFAB-741A-1994-B3B60839A45D}"/>
              </a:ext>
            </a:extLst>
          </p:cNvPr>
          <p:cNvSpPr txBox="1">
            <a:spLocks/>
          </p:cNvSpPr>
          <p:nvPr/>
        </p:nvSpPr>
        <p:spPr>
          <a:xfrm>
            <a:off x="7107381" y="2763301"/>
            <a:ext cx="1468582" cy="648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Klik</a:t>
            </a:r>
            <a:r>
              <a:rPr lang="en-ID" sz="1200" dirty="0"/>
              <a:t> </a:t>
            </a:r>
            <a:r>
              <a:rPr lang="en-ID" sz="1200" dirty="0" err="1"/>
              <a:t>Simpan</a:t>
            </a:r>
            <a:r>
              <a:rPr lang="en-ID" sz="1200" dirty="0"/>
              <a:t>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lanjut</a:t>
            </a:r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3876100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3FF88E-E5F1-EE23-F09E-268BF84BD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399" y="1710185"/>
            <a:ext cx="6474691" cy="2458044"/>
          </a:xfrm>
          <a:prstGeom prst="rect">
            <a:avLst/>
          </a:prstGeom>
        </p:spPr>
      </p:pic>
      <p:sp>
        <p:nvSpPr>
          <p:cNvPr id="119" name="Google Shape;119;p21"/>
          <p:cNvSpPr/>
          <p:nvPr/>
        </p:nvSpPr>
        <p:spPr>
          <a:xfrm rot="10800000" flipH="1">
            <a:off x="7486871" y="6322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-01.1.C- </a:t>
            </a:r>
            <a:r>
              <a:rPr lang="en-US" sz="1400" dirty="0"/>
              <a:t>VERIFIKASI PELAPORAN</a:t>
            </a:r>
            <a:br>
              <a:rPr lang="en-US" sz="1400" dirty="0"/>
            </a:br>
            <a:r>
              <a:rPr lang="en-US" sz="1400" dirty="0"/>
              <a:t>role user: User </a:t>
            </a:r>
            <a:r>
              <a:rPr lang="en-US" sz="1400" dirty="0" err="1"/>
              <a:t>Atasan</a:t>
            </a:r>
            <a:r>
              <a:rPr lang="en-US" sz="1400" dirty="0"/>
              <a:t> </a:t>
            </a:r>
            <a:r>
              <a:rPr lang="en-US" sz="1400" dirty="0" err="1"/>
              <a:t>Langsung</a:t>
            </a:r>
            <a:endParaRPr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– </a:t>
            </a:r>
            <a:r>
              <a:rPr lang="en-US" sz="1100" dirty="0" err="1"/>
              <a:t>Verifikasi</a:t>
            </a:r>
            <a:r>
              <a:rPr lang="en-US" sz="1100" dirty="0"/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24" name="Google Shape;181;p22">
            <a:extLst>
              <a:ext uri="{FF2B5EF4-FFF2-40B4-BE49-F238E27FC236}">
                <a16:creationId xmlns:a16="http://schemas.microsoft.com/office/drawing/2014/main" id="{F83F70DB-2757-9EA1-FA3E-BCF63BFCA697}"/>
              </a:ext>
            </a:extLst>
          </p:cNvPr>
          <p:cNvSpPr txBox="1">
            <a:spLocks/>
          </p:cNvSpPr>
          <p:nvPr/>
        </p:nvSpPr>
        <p:spPr>
          <a:xfrm>
            <a:off x="5118050" y="3990214"/>
            <a:ext cx="2982242" cy="8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Apabila</a:t>
            </a:r>
            <a:r>
              <a:rPr lang="en-ID" sz="1200" dirty="0"/>
              <a:t> </a:t>
            </a:r>
            <a:r>
              <a:rPr lang="en-ID" sz="1200" dirty="0" err="1"/>
              <a:t>disetujui</a:t>
            </a:r>
            <a:r>
              <a:rPr lang="en-ID" sz="1200" dirty="0"/>
              <a:t> oleh </a:t>
            </a:r>
            <a:r>
              <a:rPr lang="en-ID" sz="1200" dirty="0" err="1"/>
              <a:t>atasan</a:t>
            </a:r>
            <a:r>
              <a:rPr lang="en-ID" sz="1200" dirty="0"/>
              <a:t> </a:t>
            </a:r>
            <a:r>
              <a:rPr lang="en-ID" sz="1200" dirty="0" err="1"/>
              <a:t>langsung</a:t>
            </a:r>
            <a:r>
              <a:rPr lang="en-ID" sz="1200" dirty="0"/>
              <a:t> </a:t>
            </a:r>
            <a:r>
              <a:rPr lang="en-ID" sz="1200" dirty="0" err="1"/>
              <a:t>akan</a:t>
            </a:r>
            <a:r>
              <a:rPr lang="en-ID" sz="1200" dirty="0"/>
              <a:t> </a:t>
            </a:r>
            <a:r>
              <a:rPr lang="en-ID" sz="1200" dirty="0" err="1"/>
              <a:t>berubah</a:t>
            </a:r>
            <a:r>
              <a:rPr lang="en-ID" sz="1200" dirty="0"/>
              <a:t> </a:t>
            </a:r>
            <a:r>
              <a:rPr lang="en-ID" sz="1200" dirty="0" err="1"/>
              <a:t>menjadi</a:t>
            </a:r>
            <a:r>
              <a:rPr lang="en-ID" sz="1200" dirty="0"/>
              <a:t> status “</a:t>
            </a:r>
            <a:r>
              <a:rPr lang="en-ID" sz="1200" dirty="0" err="1"/>
              <a:t>Disetujui</a:t>
            </a:r>
            <a:r>
              <a:rPr lang="en-ID" sz="1200" dirty="0"/>
              <a:t>”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315F334B-2354-9D57-B6FF-C2DF3CB12C1F}"/>
              </a:ext>
            </a:extLst>
          </p:cNvPr>
          <p:cNvCxnSpPr>
            <a:cxnSpLocks/>
          </p:cNvCxnSpPr>
          <p:nvPr/>
        </p:nvCxnSpPr>
        <p:spPr>
          <a:xfrm rot="5400000">
            <a:off x="4925161" y="3131575"/>
            <a:ext cx="1270261" cy="1182254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912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23"/>
          <p:cNvSpPr/>
          <p:nvPr/>
        </p:nvSpPr>
        <p:spPr>
          <a:xfrm rot="10800000" flipH="1">
            <a:off x="7353400" y="8746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3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-01.1- Pelaporan Angka Kredit</a:t>
            </a:r>
            <a:endParaRPr dirty="0"/>
          </a:p>
        </p:txBody>
      </p:sp>
      <p:sp>
        <p:nvSpPr>
          <p:cNvPr id="760" name="Google Shape;760;p23"/>
          <p:cNvSpPr/>
          <p:nvPr/>
        </p:nvSpPr>
        <p:spPr>
          <a:xfrm>
            <a:off x="876400" y="0"/>
            <a:ext cx="2162100" cy="5151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61" name="Google Shape;76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0138" y="678000"/>
            <a:ext cx="1714626" cy="1734649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23"/>
          <p:cNvSpPr txBox="1">
            <a:spLocks noGrp="1"/>
          </p:cNvSpPr>
          <p:nvPr>
            <p:ph type="ctrTitle"/>
          </p:nvPr>
        </p:nvSpPr>
        <p:spPr>
          <a:xfrm>
            <a:off x="1096300" y="2610400"/>
            <a:ext cx="1722300" cy="3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JAFUNG</a:t>
            </a:r>
            <a:endParaRPr sz="1400" dirty="0"/>
          </a:p>
        </p:txBody>
      </p:sp>
      <p:sp>
        <p:nvSpPr>
          <p:cNvPr id="763" name="Google Shape;763;p23"/>
          <p:cNvSpPr txBox="1">
            <a:spLocks noGrp="1"/>
          </p:cNvSpPr>
          <p:nvPr>
            <p:ph type="subTitle" idx="4294967295"/>
          </p:nvPr>
        </p:nvSpPr>
        <p:spPr>
          <a:xfrm>
            <a:off x="1276000" y="3569125"/>
            <a:ext cx="1362900" cy="11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900" dirty="0">
                <a:latin typeface="Nunito"/>
                <a:ea typeface="Nunito"/>
                <a:cs typeface="Nunito"/>
                <a:sym typeface="Nunito"/>
              </a:rPr>
              <a:t>Rollback data </a:t>
            </a:r>
            <a:r>
              <a:rPr lang="en-US" sz="900" dirty="0" err="1">
                <a:latin typeface="Nunito"/>
                <a:ea typeface="Nunito"/>
                <a:cs typeface="Nunito"/>
                <a:sym typeface="Nunito"/>
              </a:rPr>
              <a:t>pelaporan</a:t>
            </a:r>
            <a:r>
              <a:rPr lang="en-US" sz="900" dirty="0"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n-US" sz="900" dirty="0" err="1">
                <a:latin typeface="Nunito"/>
                <a:ea typeface="Nunito"/>
                <a:cs typeface="Nunito"/>
                <a:sym typeface="Nunito"/>
              </a:rPr>
              <a:t>angka</a:t>
            </a:r>
            <a:r>
              <a:rPr lang="en-US" sz="900" dirty="0"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n-US" sz="900" dirty="0" err="1">
                <a:latin typeface="Nunito"/>
                <a:ea typeface="Nunito"/>
                <a:cs typeface="Nunito"/>
                <a:sym typeface="Nunito"/>
              </a:rPr>
              <a:t>kredit</a:t>
            </a:r>
            <a:endParaRPr lang="es" sz="900" dirty="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900" dirty="0">
                <a:latin typeface="Nunito"/>
                <a:ea typeface="Nunito"/>
                <a:cs typeface="Nunito"/>
                <a:sym typeface="Nunito"/>
              </a:rPr>
              <a:t>role user Jafung</a:t>
            </a:r>
            <a:endParaRPr sz="900" dirty="0"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64" name="Google Shape;764;p23"/>
          <p:cNvCxnSpPr/>
          <p:nvPr/>
        </p:nvCxnSpPr>
        <p:spPr>
          <a:xfrm>
            <a:off x="1528775" y="2597338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5" name="Google Shape;765;p23"/>
          <p:cNvCxnSpPr/>
          <p:nvPr/>
        </p:nvCxnSpPr>
        <p:spPr>
          <a:xfrm>
            <a:off x="1528750" y="3021863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6" name="Google Shape;766;p23"/>
          <p:cNvCxnSpPr/>
          <p:nvPr/>
        </p:nvCxnSpPr>
        <p:spPr>
          <a:xfrm>
            <a:off x="3038500" y="3310611"/>
            <a:ext cx="4629000" cy="0"/>
          </a:xfrm>
          <a:prstGeom prst="straightConnector1">
            <a:avLst/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67" name="Google Shape;767;p23"/>
          <p:cNvSpPr txBox="1">
            <a:spLocks noGrp="1"/>
          </p:cNvSpPr>
          <p:nvPr>
            <p:ph type="ctrTitle"/>
          </p:nvPr>
        </p:nvSpPr>
        <p:spPr>
          <a:xfrm>
            <a:off x="3505122" y="1715868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sp>
        <p:nvSpPr>
          <p:cNvPr id="768" name="Google Shape;768;p23"/>
          <p:cNvSpPr txBox="1">
            <a:spLocks noGrp="1"/>
          </p:cNvSpPr>
          <p:nvPr>
            <p:ph type="title" idx="4294967295"/>
          </p:nvPr>
        </p:nvSpPr>
        <p:spPr>
          <a:xfrm>
            <a:off x="3809922" y="2056156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01.1.A</a:t>
            </a:r>
            <a:endParaRPr sz="900" dirty="0"/>
          </a:p>
        </p:txBody>
      </p:sp>
      <p:sp>
        <p:nvSpPr>
          <p:cNvPr id="769" name="Google Shape;769;p23"/>
          <p:cNvSpPr txBox="1">
            <a:spLocks noGrp="1"/>
          </p:cNvSpPr>
          <p:nvPr>
            <p:ph type="title" idx="4294967295"/>
          </p:nvPr>
        </p:nvSpPr>
        <p:spPr>
          <a:xfrm>
            <a:off x="4611047" y="2056143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 err="1">
                <a:latin typeface="Nunito Light"/>
                <a:ea typeface="Nunito Light"/>
                <a:cs typeface="Nunito Light"/>
                <a:sym typeface="Nunito Light"/>
              </a:rPr>
              <a:t>Perekaman</a:t>
            </a:r>
            <a:r>
              <a:rPr lang="en-US" sz="900" dirty="0"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r>
              <a:rPr lang="en-US" sz="900" dirty="0">
                <a:latin typeface="Nunito Light"/>
                <a:ea typeface="Nunito Light"/>
                <a:cs typeface="Nunito Light"/>
                <a:sym typeface="Nunito Light"/>
              </a:rPr>
              <a:t> </a:t>
            </a:r>
          </a:p>
        </p:txBody>
      </p:sp>
      <p:sp>
        <p:nvSpPr>
          <p:cNvPr id="770" name="Google Shape;770;p23"/>
          <p:cNvSpPr txBox="1">
            <a:spLocks noGrp="1"/>
          </p:cNvSpPr>
          <p:nvPr>
            <p:ph type="title" idx="4294967295"/>
          </p:nvPr>
        </p:nvSpPr>
        <p:spPr>
          <a:xfrm>
            <a:off x="3809922" y="2313959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01.1.B</a:t>
            </a:r>
            <a:endParaRPr sz="900" dirty="0"/>
          </a:p>
        </p:txBody>
      </p:sp>
      <p:sp>
        <p:nvSpPr>
          <p:cNvPr id="771" name="Google Shape;771;p23"/>
          <p:cNvSpPr txBox="1">
            <a:spLocks noGrp="1"/>
          </p:cNvSpPr>
          <p:nvPr>
            <p:ph type="title" idx="4294967295"/>
          </p:nvPr>
        </p:nvSpPr>
        <p:spPr>
          <a:xfrm>
            <a:off x="4632800" y="2571750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Verifikasi</a:t>
            </a:r>
            <a:r>
              <a:rPr lang="en-US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US" sz="900" dirty="0">
              <a:solidFill>
                <a:schemeClr val="tx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2" name="Google Shape;772;p23"/>
          <p:cNvSpPr txBox="1">
            <a:spLocks noGrp="1"/>
          </p:cNvSpPr>
          <p:nvPr>
            <p:ph type="title" idx="4294967295"/>
          </p:nvPr>
        </p:nvSpPr>
        <p:spPr>
          <a:xfrm>
            <a:off x="3809922" y="2562238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900" dirty="0"/>
              <a:t>01.1.C</a:t>
            </a:r>
          </a:p>
        </p:txBody>
      </p:sp>
      <p:sp>
        <p:nvSpPr>
          <p:cNvPr id="773" name="Google Shape;773;p23"/>
          <p:cNvSpPr txBox="1">
            <a:spLocks noGrp="1"/>
          </p:cNvSpPr>
          <p:nvPr>
            <p:ph type="title" idx="4294967295"/>
          </p:nvPr>
        </p:nvSpPr>
        <p:spPr>
          <a:xfrm>
            <a:off x="4611047" y="2316726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Pengiriman</a:t>
            </a:r>
            <a:r>
              <a:rPr lang="en-ID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ID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ID" sz="900" dirty="0">
              <a:solidFill>
                <a:schemeClr val="tx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6" name="Google Shape;776;p23"/>
          <p:cNvSpPr/>
          <p:nvPr/>
        </p:nvSpPr>
        <p:spPr>
          <a:xfrm>
            <a:off x="3603247" y="2091681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23"/>
          <p:cNvSpPr/>
          <p:nvPr/>
        </p:nvSpPr>
        <p:spPr>
          <a:xfrm>
            <a:off x="3603247" y="2349484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23"/>
          <p:cNvSpPr/>
          <p:nvPr/>
        </p:nvSpPr>
        <p:spPr>
          <a:xfrm>
            <a:off x="3603247" y="2607288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3"/>
          <p:cNvSpPr/>
          <p:nvPr/>
        </p:nvSpPr>
        <p:spPr>
          <a:xfrm>
            <a:off x="8131225" y="1763150"/>
            <a:ext cx="2163900" cy="21639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3"/>
          <p:cNvSpPr txBox="1">
            <a:spLocks noGrp="1"/>
          </p:cNvSpPr>
          <p:nvPr>
            <p:ph type="ctrTitle"/>
          </p:nvPr>
        </p:nvSpPr>
        <p:spPr>
          <a:xfrm>
            <a:off x="1096325" y="3253100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126" y="2529623"/>
            <a:ext cx="1110998" cy="457201"/>
          </a:xfrm>
          <a:prstGeom prst="rect">
            <a:avLst/>
          </a:prstGeom>
        </p:spPr>
      </p:pic>
      <p:sp>
        <p:nvSpPr>
          <p:cNvPr id="2" name="Google Shape;778;p23">
            <a:extLst>
              <a:ext uri="{FF2B5EF4-FFF2-40B4-BE49-F238E27FC236}">
                <a16:creationId xmlns:a16="http://schemas.microsoft.com/office/drawing/2014/main" id="{3729AC9D-ABFA-D73A-7BEC-25D4ED7E9D8F}"/>
              </a:ext>
            </a:extLst>
          </p:cNvPr>
          <p:cNvSpPr/>
          <p:nvPr/>
        </p:nvSpPr>
        <p:spPr>
          <a:xfrm>
            <a:off x="3615978" y="2821720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772;p23">
            <a:extLst>
              <a:ext uri="{FF2B5EF4-FFF2-40B4-BE49-F238E27FC236}">
                <a16:creationId xmlns:a16="http://schemas.microsoft.com/office/drawing/2014/main" id="{641E17C8-30AE-3DD9-F5C8-6F787879A7EC}"/>
              </a:ext>
            </a:extLst>
          </p:cNvPr>
          <p:cNvSpPr txBox="1">
            <a:spLocks/>
          </p:cNvSpPr>
          <p:nvPr/>
        </p:nvSpPr>
        <p:spPr>
          <a:xfrm>
            <a:off x="3809922" y="2804516"/>
            <a:ext cx="857400" cy="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unito ExtraBold"/>
              <a:buNone/>
              <a:defRPr sz="28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r>
              <a:rPr lang="en-US" sz="900" dirty="0"/>
              <a:t>01.1.D</a:t>
            </a:r>
          </a:p>
        </p:txBody>
      </p:sp>
      <p:sp>
        <p:nvSpPr>
          <p:cNvPr id="4" name="Google Shape;771;p23">
            <a:extLst>
              <a:ext uri="{FF2B5EF4-FFF2-40B4-BE49-F238E27FC236}">
                <a16:creationId xmlns:a16="http://schemas.microsoft.com/office/drawing/2014/main" id="{77C6C92B-E990-D0AA-52B8-9830630DC1EF}"/>
              </a:ext>
            </a:extLst>
          </p:cNvPr>
          <p:cNvSpPr txBox="1">
            <a:spLocks/>
          </p:cNvSpPr>
          <p:nvPr/>
        </p:nvSpPr>
        <p:spPr>
          <a:xfrm>
            <a:off x="4632800" y="2826774"/>
            <a:ext cx="2846100" cy="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unito ExtraBold"/>
              <a:buNone/>
              <a:defRPr sz="28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r>
              <a:rPr lang="en-US" sz="900" dirty="0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Rollback</a:t>
            </a:r>
          </a:p>
        </p:txBody>
      </p:sp>
    </p:spTree>
    <p:extLst>
      <p:ext uri="{BB962C8B-B14F-4D97-AF65-F5344CB8AC3E}">
        <p14:creationId xmlns:p14="http://schemas.microsoft.com/office/powerpoint/2010/main" val="3338146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 rot="10800000" flipH="1">
            <a:off x="6079020" y="611892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80" name="Google Shape;80;p18"/>
          <p:cNvSpPr txBox="1">
            <a:spLocks noGrp="1"/>
          </p:cNvSpPr>
          <p:nvPr>
            <p:ph type="ctrTitle"/>
          </p:nvPr>
        </p:nvSpPr>
        <p:spPr>
          <a:xfrm>
            <a:off x="2194895" y="470542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dirty="0"/>
              <a:t>DAFTAR ISTILAH JUKNIS E-JAFUNG</a:t>
            </a:r>
            <a:endParaRPr sz="1200" dirty="0"/>
          </a:p>
        </p:txBody>
      </p:sp>
      <p:sp>
        <p:nvSpPr>
          <p:cNvPr id="81" name="Google Shape;81;p18"/>
          <p:cNvSpPr txBox="1">
            <a:spLocks noGrp="1"/>
          </p:cNvSpPr>
          <p:nvPr>
            <p:ph type="subTitle" idx="1"/>
          </p:nvPr>
        </p:nvSpPr>
        <p:spPr>
          <a:xfrm>
            <a:off x="1406122" y="1387648"/>
            <a:ext cx="6674070" cy="320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100" dirty="0">
                <a:solidFill>
                  <a:schemeClr val="dk1"/>
                </a:solidFill>
              </a:rPr>
              <a:t>Hal-hal yang perlu diketahui: </a:t>
            </a:r>
            <a:endParaRPr sz="11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AutoNum type="arabicPeriod"/>
            </a:pPr>
            <a:r>
              <a:rPr lang="es" sz="1100" dirty="0">
                <a:solidFill>
                  <a:schemeClr val="dk1"/>
                </a:solidFill>
              </a:rPr>
              <a:t>eJafung dapat diakses pada laman </a:t>
            </a:r>
            <a:r>
              <a:rPr lang="es" sz="1100" dirty="0">
                <a:solidFill>
                  <a:srgbClr val="00B0F0"/>
                </a:solidFill>
                <a:hlinkClick r:id="rId3"/>
              </a:rPr>
              <a:t>https://e-jafung.kemenkeu.go.id</a:t>
            </a:r>
            <a:r>
              <a:rPr lang="es" sz="1100" b="1" dirty="0">
                <a:solidFill>
                  <a:schemeClr val="dk1"/>
                </a:solidFill>
              </a:rPr>
              <a:t>.</a:t>
            </a:r>
          </a:p>
          <a:p>
            <a:pPr indent="-2921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000"/>
              <a:buFont typeface="Open Sans"/>
              <a:buAutoNum type="arabicPeriod"/>
            </a:pPr>
            <a:r>
              <a:rPr lang="en-US" sz="1100" b="1" dirty="0">
                <a:solidFill>
                  <a:schemeClr val="dk1"/>
                </a:solidFill>
              </a:rPr>
              <a:t>User </a:t>
            </a:r>
            <a:r>
              <a:rPr lang="en-US" sz="1100" b="1" dirty="0" err="1">
                <a:solidFill>
                  <a:schemeClr val="dk1"/>
                </a:solidFill>
              </a:rPr>
              <a:t>dIGIT</a:t>
            </a:r>
            <a:r>
              <a:rPr lang="en-US" sz="1100" dirty="0">
                <a:solidFill>
                  <a:schemeClr val="dk1"/>
                </a:solidFill>
              </a:rPr>
              <a:t>, </a:t>
            </a:r>
            <a:r>
              <a:rPr lang="en-US" sz="1100" dirty="0" err="1">
                <a:solidFill>
                  <a:schemeClr val="dk1"/>
                </a:solidFill>
              </a:rPr>
              <a:t>adalah</a:t>
            </a:r>
            <a:r>
              <a:rPr lang="en-US" sz="1100" dirty="0">
                <a:solidFill>
                  <a:schemeClr val="dk1"/>
                </a:solidFill>
              </a:rPr>
              <a:t> User yang </a:t>
            </a:r>
            <a:r>
              <a:rPr lang="en-US" sz="1100" dirty="0" err="1">
                <a:solidFill>
                  <a:schemeClr val="dk1"/>
                </a:solidFill>
              </a:rPr>
              <a:t>digunakan</a:t>
            </a:r>
            <a:r>
              <a:rPr lang="en-US" sz="1100" dirty="0">
                <a:solidFill>
                  <a:schemeClr val="dk1"/>
                </a:solidFill>
              </a:rPr>
              <a:t> pada </a:t>
            </a:r>
            <a:r>
              <a:rPr lang="en-US" sz="1100" dirty="0" err="1">
                <a:solidFill>
                  <a:schemeClr val="dk1"/>
                </a:solidFill>
              </a:rPr>
              <a:t>aplikasi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perbendaharaan</a:t>
            </a:r>
            <a:r>
              <a:rPr lang="en-US" sz="1100" dirty="0">
                <a:solidFill>
                  <a:schemeClr val="dk1"/>
                </a:solidFill>
              </a:rPr>
              <a:t>.</a:t>
            </a:r>
            <a:endParaRPr sz="1100" b="1" dirty="0">
              <a:solidFill>
                <a:schemeClr val="dk1"/>
              </a:solidFill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AutoNum type="arabicPeriod"/>
            </a:pPr>
            <a:r>
              <a:rPr lang="en-US" sz="1100" b="1" dirty="0" err="1">
                <a:solidFill>
                  <a:schemeClr val="dk1"/>
                </a:solidFill>
              </a:rPr>
              <a:t>Jafung</a:t>
            </a:r>
            <a:r>
              <a:rPr lang="en-US" sz="1100" dirty="0">
                <a:solidFill>
                  <a:schemeClr val="dk1"/>
                </a:solidFill>
              </a:rPr>
              <a:t>, </a:t>
            </a:r>
            <a:r>
              <a:rPr lang="en-US" sz="1100" dirty="0" err="1">
                <a:solidFill>
                  <a:schemeClr val="dk1"/>
                </a:solidFill>
              </a:rPr>
              <a:t>adalah</a:t>
            </a:r>
            <a:r>
              <a:rPr lang="en-US" sz="1100" dirty="0">
                <a:solidFill>
                  <a:schemeClr val="dk1"/>
                </a:solidFill>
              </a:rPr>
              <a:t> role user </a:t>
            </a:r>
            <a:r>
              <a:rPr lang="en-US" sz="1100" dirty="0" err="1">
                <a:solidFill>
                  <a:schemeClr val="dk1"/>
                </a:solidFill>
              </a:rPr>
              <a:t>pejabat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fungsional</a:t>
            </a:r>
            <a:r>
              <a:rPr lang="en-US" sz="1100" dirty="0">
                <a:solidFill>
                  <a:schemeClr val="dk1"/>
                </a:solidFill>
              </a:rPr>
              <a:t> yang </a:t>
            </a:r>
            <a:r>
              <a:rPr lang="en-US" sz="1100" dirty="0" err="1">
                <a:solidFill>
                  <a:schemeClr val="dk1"/>
                </a:solidFill>
              </a:rPr>
              <a:t>digunakan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untuk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akses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eJafung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secara</a:t>
            </a:r>
            <a:r>
              <a:rPr lang="en-US" sz="1100" dirty="0">
                <a:solidFill>
                  <a:schemeClr val="dk1"/>
                </a:solidFill>
              </a:rPr>
              <a:t> personal</a:t>
            </a:r>
          </a:p>
          <a:p>
            <a:pPr indent="-2921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000"/>
              <a:buFont typeface="Open Sans"/>
              <a:buAutoNum type="arabicPeriod"/>
            </a:pPr>
            <a:r>
              <a:rPr lang="en-US" sz="1100" b="1" dirty="0" err="1">
                <a:solidFill>
                  <a:schemeClr val="dk1"/>
                </a:solidFill>
              </a:rPr>
              <a:t>Atasan</a:t>
            </a:r>
            <a:r>
              <a:rPr lang="en-US" sz="1100" b="1" dirty="0">
                <a:solidFill>
                  <a:schemeClr val="dk1"/>
                </a:solidFill>
              </a:rPr>
              <a:t> </a:t>
            </a:r>
            <a:r>
              <a:rPr lang="en-US" sz="1100" b="1" dirty="0" err="1">
                <a:solidFill>
                  <a:schemeClr val="dk1"/>
                </a:solidFill>
              </a:rPr>
              <a:t>Langsung</a:t>
            </a:r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,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adalah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pejabat</a:t>
            </a:r>
            <a:r>
              <a:rPr lang="en-US" sz="1100" dirty="0">
                <a:solidFill>
                  <a:schemeClr val="dk1"/>
                </a:solidFill>
              </a:rPr>
              <a:t> yang </a:t>
            </a:r>
            <a:r>
              <a:rPr lang="en-US" sz="1100" dirty="0" err="1">
                <a:solidFill>
                  <a:schemeClr val="dk1"/>
                </a:solidFill>
              </a:rPr>
              <a:t>ditunjuk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sebagai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atasan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langsung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pejabat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fungsional</a:t>
            </a:r>
            <a:r>
              <a:rPr lang="en-US" sz="1100" dirty="0">
                <a:solidFill>
                  <a:schemeClr val="dk1"/>
                </a:solidFill>
              </a:rPr>
              <a:t> pada unit </a:t>
            </a:r>
            <a:r>
              <a:rPr lang="en-US" sz="1100" dirty="0" err="1">
                <a:solidFill>
                  <a:schemeClr val="dk1"/>
                </a:solidFill>
              </a:rPr>
              <a:t>instansi</a:t>
            </a:r>
            <a:r>
              <a:rPr lang="en-US" sz="1100" dirty="0">
                <a:solidFill>
                  <a:schemeClr val="dk1"/>
                </a:solidFill>
              </a:rPr>
              <a:t> JF </a:t>
            </a:r>
            <a:r>
              <a:rPr lang="en-US" sz="1100" dirty="0" err="1">
                <a:solidFill>
                  <a:schemeClr val="dk1"/>
                </a:solidFill>
              </a:rPr>
              <a:t>ditugaskan</a:t>
            </a:r>
            <a:r>
              <a:rPr lang="en-US" sz="1100" dirty="0">
                <a:solidFill>
                  <a:schemeClr val="dk1"/>
                </a:solidFill>
              </a:rPr>
              <a:t>, </a:t>
            </a:r>
            <a:r>
              <a:rPr lang="en-US" sz="1100" dirty="0" err="1">
                <a:solidFill>
                  <a:schemeClr val="dk1"/>
                </a:solidFill>
              </a:rPr>
              <a:t>sesuai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dengan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Struktur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Organisasi</a:t>
            </a:r>
            <a:r>
              <a:rPr lang="en-US" sz="1100" dirty="0">
                <a:solidFill>
                  <a:schemeClr val="dk1"/>
                </a:solidFill>
              </a:rPr>
              <a:t> dan Tata Kelola (SOTK) masing- masing K/L</a:t>
            </a:r>
            <a:endParaRPr lang="id-ID" sz="1100" dirty="0">
              <a:solidFill>
                <a:schemeClr val="dk1"/>
              </a:solidFill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AutoNum type="arabicPeriod"/>
            </a:pPr>
            <a:r>
              <a:rPr lang="en-US" sz="1100" dirty="0" err="1">
                <a:solidFill>
                  <a:schemeClr val="dk1"/>
                </a:solidFill>
              </a:rPr>
              <a:t>Untuk</a:t>
            </a:r>
            <a:r>
              <a:rPr lang="es" sz="1100" dirty="0">
                <a:solidFill>
                  <a:schemeClr val="dk1"/>
                </a:solidFill>
              </a:rPr>
              <a:t> mendukung tampilan optimal, gunakan skala 80-90% pada e-Jafung, dengan cara klik </a:t>
            </a:r>
            <a:r>
              <a:rPr lang="es" sz="1100" b="1" dirty="0">
                <a:solidFill>
                  <a:schemeClr val="dk1"/>
                </a:solidFill>
              </a:rPr>
              <a:t>CTRL – (CTRL dan MIINUS)</a:t>
            </a:r>
          </a:p>
          <a:p>
            <a:pPr indent="-2921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000"/>
              <a:buFont typeface="Open Sans"/>
              <a:buAutoNum type="arabicPeriod"/>
            </a:pPr>
            <a:r>
              <a:rPr lang="en-US" sz="1100" dirty="0">
                <a:solidFill>
                  <a:schemeClr val="dk1"/>
                </a:solidFill>
              </a:rPr>
              <a:t>Role </a:t>
            </a:r>
            <a:r>
              <a:rPr lang="en-US" sz="1100" dirty="0" err="1">
                <a:solidFill>
                  <a:schemeClr val="dk1"/>
                </a:solidFill>
              </a:rPr>
              <a:t>atasan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langsung</a:t>
            </a:r>
            <a:r>
              <a:rPr lang="en-US" sz="1100" dirty="0">
                <a:solidFill>
                  <a:schemeClr val="dk1"/>
                </a:solidFill>
              </a:rPr>
              <a:t> dan </a:t>
            </a:r>
            <a:r>
              <a:rPr lang="en-US" sz="1100" dirty="0" err="1">
                <a:solidFill>
                  <a:schemeClr val="dk1"/>
                </a:solidFill>
              </a:rPr>
              <a:t>pejabat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fungsional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b="1" dirty="0" err="1">
                <a:solidFill>
                  <a:srgbClr val="FF0000"/>
                </a:solidFill>
              </a:rPr>
              <a:t>tidak</a:t>
            </a:r>
            <a:r>
              <a:rPr lang="en-US" sz="1100" b="1" dirty="0">
                <a:solidFill>
                  <a:srgbClr val="FF0000"/>
                </a:solidFill>
              </a:rPr>
              <a:t> </a:t>
            </a:r>
            <a:r>
              <a:rPr lang="en-US" sz="1100" b="1" dirty="0" err="1">
                <a:solidFill>
                  <a:srgbClr val="FF0000"/>
                </a:solidFill>
              </a:rPr>
              <a:t>diperkenakan</a:t>
            </a:r>
            <a:r>
              <a:rPr lang="en-US" sz="1100" b="1" dirty="0">
                <a:solidFill>
                  <a:srgbClr val="FF0000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dirangkap</a:t>
            </a:r>
            <a:r>
              <a:rPr lang="en-US" sz="1100" dirty="0">
                <a:solidFill>
                  <a:schemeClr val="dk1"/>
                </a:solidFill>
              </a:rPr>
              <a:t> pada 1 user</a:t>
            </a:r>
            <a:endParaRPr lang="es" sz="1100" b="1" dirty="0">
              <a:solidFill>
                <a:schemeClr val="dk1"/>
              </a:solidFill>
            </a:endParaRPr>
          </a:p>
          <a:p>
            <a:pPr marL="165100" lvl="0" indent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000"/>
            </a:pPr>
            <a:endParaRPr lang="es" b="1" dirty="0">
              <a:solidFill>
                <a:schemeClr val="dk1"/>
              </a:solidFill>
            </a:endParaRPr>
          </a:p>
        </p:txBody>
      </p:sp>
      <p:sp>
        <p:nvSpPr>
          <p:cNvPr id="82" name="Google Shape;82;p18"/>
          <p:cNvSpPr/>
          <p:nvPr/>
        </p:nvSpPr>
        <p:spPr>
          <a:xfrm rot="10800000" flipH="1">
            <a:off x="0" y="50"/>
            <a:ext cx="885900" cy="3693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8"/>
          <p:cNvSpPr/>
          <p:nvPr/>
        </p:nvSpPr>
        <p:spPr>
          <a:xfrm rot="10800000" flipH="1">
            <a:off x="8711250" y="2407500"/>
            <a:ext cx="432900" cy="2736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2365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5EABEE-1388-33B7-41D8-D13C53393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54" y="1589875"/>
            <a:ext cx="7062732" cy="2882611"/>
          </a:xfrm>
          <a:prstGeom prst="rect">
            <a:avLst/>
          </a:prstGeom>
        </p:spPr>
      </p:pic>
      <p:sp>
        <p:nvSpPr>
          <p:cNvPr id="119" name="Google Shape;119;p21"/>
          <p:cNvSpPr/>
          <p:nvPr/>
        </p:nvSpPr>
        <p:spPr>
          <a:xfrm rot="10800000" flipH="1">
            <a:off x="7486871" y="6322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-01.1.D- </a:t>
            </a:r>
            <a:r>
              <a:rPr lang="en-US" sz="1400" dirty="0"/>
              <a:t>ROLLBACK PELAPORAN</a:t>
            </a:r>
            <a:br>
              <a:rPr lang="en-US" sz="1400" dirty="0"/>
            </a:br>
            <a:r>
              <a:rPr lang="en-US" sz="1400" dirty="0"/>
              <a:t>role user: User </a:t>
            </a:r>
            <a:r>
              <a:rPr lang="en-US" sz="1400" dirty="0" err="1"/>
              <a:t>Atasan</a:t>
            </a:r>
            <a:r>
              <a:rPr lang="en-US" sz="1400" dirty="0"/>
              <a:t> </a:t>
            </a:r>
            <a:r>
              <a:rPr lang="en-US" sz="1400" dirty="0" err="1"/>
              <a:t>Langsung</a:t>
            </a:r>
            <a:endParaRPr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– </a:t>
            </a:r>
            <a:r>
              <a:rPr lang="en-US" sz="1100" dirty="0" err="1"/>
              <a:t>Verifikasi</a:t>
            </a:r>
            <a:r>
              <a:rPr lang="en-US" sz="1100" dirty="0"/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24" name="Google Shape;181;p22">
            <a:extLst>
              <a:ext uri="{FF2B5EF4-FFF2-40B4-BE49-F238E27FC236}">
                <a16:creationId xmlns:a16="http://schemas.microsoft.com/office/drawing/2014/main" id="{F83F70DB-2757-9EA1-FA3E-BCF63BFCA697}"/>
              </a:ext>
            </a:extLst>
          </p:cNvPr>
          <p:cNvSpPr txBox="1">
            <a:spLocks/>
          </p:cNvSpPr>
          <p:nvPr/>
        </p:nvSpPr>
        <p:spPr>
          <a:xfrm>
            <a:off x="1131455" y="3601652"/>
            <a:ext cx="3089565" cy="1399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Apabila</a:t>
            </a:r>
            <a:r>
              <a:rPr lang="en-ID" sz="1200" dirty="0"/>
              <a:t> </a:t>
            </a:r>
            <a:r>
              <a:rPr lang="en-ID" sz="1200" dirty="0" err="1"/>
              <a:t>terdapat</a:t>
            </a:r>
            <a:r>
              <a:rPr lang="en-ID" sz="1200" dirty="0"/>
              <a:t> </a:t>
            </a:r>
            <a:r>
              <a:rPr lang="en-ID" sz="1200" dirty="0" err="1"/>
              <a:t>perubahan</a:t>
            </a:r>
            <a:r>
              <a:rPr lang="en-ID" sz="1200" dirty="0"/>
              <a:t> </a:t>
            </a:r>
            <a:r>
              <a:rPr lang="en-ID" sz="1200" dirty="0" err="1"/>
              <a:t>besaran</a:t>
            </a:r>
            <a:r>
              <a:rPr lang="en-ID" sz="1200" dirty="0"/>
              <a:t> </a:t>
            </a:r>
            <a:r>
              <a:rPr lang="en-ID" sz="1200" dirty="0" err="1"/>
              <a:t>angka</a:t>
            </a:r>
            <a:r>
              <a:rPr lang="en-ID" sz="1200" dirty="0"/>
              <a:t> </a:t>
            </a:r>
            <a:r>
              <a:rPr lang="en-ID" sz="1200" dirty="0" err="1"/>
              <a:t>kredit</a:t>
            </a:r>
            <a:r>
              <a:rPr lang="en-ID" sz="1200" dirty="0"/>
              <a:t> / </a:t>
            </a:r>
            <a:r>
              <a:rPr lang="en-ID" sz="1200" dirty="0" err="1"/>
              <a:t>terdapat</a:t>
            </a:r>
            <a:r>
              <a:rPr lang="en-ID" sz="1200" dirty="0"/>
              <a:t> </a:t>
            </a:r>
            <a:r>
              <a:rPr lang="en-ID" sz="1200" dirty="0" err="1"/>
              <a:t>penetapan</a:t>
            </a:r>
            <a:r>
              <a:rPr lang="en-ID" sz="1200" dirty="0"/>
              <a:t> </a:t>
            </a:r>
            <a:r>
              <a:rPr lang="en-ID" sz="1200" dirty="0" err="1"/>
              <a:t>angka</a:t>
            </a:r>
            <a:r>
              <a:rPr lang="en-ID" sz="1200" dirty="0"/>
              <a:t> </a:t>
            </a:r>
            <a:r>
              <a:rPr lang="en-ID" sz="1200" dirty="0" err="1"/>
              <a:t>kredit</a:t>
            </a:r>
            <a:r>
              <a:rPr lang="en-ID" sz="1200" dirty="0"/>
              <a:t> pada </a:t>
            </a:r>
            <a:r>
              <a:rPr lang="en-ID" sz="1200" dirty="0" err="1"/>
              <a:t>periode</a:t>
            </a:r>
            <a:r>
              <a:rPr lang="en-ID" sz="1200" dirty="0"/>
              <a:t> </a:t>
            </a:r>
            <a:r>
              <a:rPr lang="en-ID" sz="1200" dirty="0" err="1"/>
              <a:t>tahun</a:t>
            </a:r>
            <a:r>
              <a:rPr lang="en-ID" sz="1200" dirty="0"/>
              <a:t> </a:t>
            </a:r>
            <a:r>
              <a:rPr lang="en-ID" sz="1200" dirty="0" err="1"/>
              <a:t>berjalan</a:t>
            </a:r>
            <a:r>
              <a:rPr lang="en-ID" sz="1200" dirty="0"/>
              <a:t> </a:t>
            </a:r>
            <a:r>
              <a:rPr lang="en-ID" sz="1200" dirty="0" err="1"/>
              <a:t>maka</a:t>
            </a:r>
            <a:r>
              <a:rPr lang="en-ID" sz="1200" dirty="0"/>
              <a:t> </a:t>
            </a:r>
            <a:r>
              <a:rPr lang="en-ID" sz="1200" dirty="0" err="1"/>
              <a:t>dapat</a:t>
            </a:r>
            <a:r>
              <a:rPr lang="en-ID" sz="1200" dirty="0"/>
              <a:t> </a:t>
            </a:r>
            <a:r>
              <a:rPr lang="en-ID" sz="1200" dirty="0" err="1"/>
              <a:t>dilakukan</a:t>
            </a:r>
            <a:r>
              <a:rPr lang="en-ID" sz="1200" dirty="0"/>
              <a:t> rollback </a:t>
            </a:r>
            <a:r>
              <a:rPr lang="en-ID" sz="1200" dirty="0" err="1"/>
              <a:t>dari</a:t>
            </a:r>
            <a:r>
              <a:rPr lang="en-ID" sz="1200" dirty="0"/>
              <a:t> user </a:t>
            </a:r>
            <a:r>
              <a:rPr lang="en-ID" sz="1200" dirty="0" err="1"/>
              <a:t>Atasan</a:t>
            </a:r>
            <a:r>
              <a:rPr lang="en-ID" sz="1200" dirty="0"/>
              <a:t> </a:t>
            </a:r>
            <a:r>
              <a:rPr lang="en-ID" sz="1200" dirty="0" err="1"/>
              <a:t>Langsung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</a:t>
            </a:r>
            <a:r>
              <a:rPr lang="en-ID" sz="1200" dirty="0" err="1"/>
              <a:t>tombol</a:t>
            </a:r>
            <a:r>
              <a:rPr lang="en-ID" sz="1200" dirty="0"/>
              <a:t> Action - Rollback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315F334B-2354-9D57-B6FF-C2DF3CB12C1F}"/>
              </a:ext>
            </a:extLst>
          </p:cNvPr>
          <p:cNvCxnSpPr>
            <a:cxnSpLocks/>
          </p:cNvCxnSpPr>
          <p:nvPr/>
        </p:nvCxnSpPr>
        <p:spPr>
          <a:xfrm rot="10800000" flipV="1">
            <a:off x="4359565" y="3514434"/>
            <a:ext cx="2212111" cy="958052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718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0A575F-3FE4-1FA3-B15F-79B260C60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894" y="1629066"/>
            <a:ext cx="6653411" cy="2585270"/>
          </a:xfrm>
          <a:prstGeom prst="rect">
            <a:avLst/>
          </a:prstGeom>
        </p:spPr>
      </p:pic>
      <p:sp>
        <p:nvSpPr>
          <p:cNvPr id="119" name="Google Shape;119;p21"/>
          <p:cNvSpPr/>
          <p:nvPr/>
        </p:nvSpPr>
        <p:spPr>
          <a:xfrm rot="10800000" flipH="1">
            <a:off x="7486871" y="6322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-01.1.D- </a:t>
            </a:r>
            <a:r>
              <a:rPr lang="en-US" sz="1400" dirty="0"/>
              <a:t>ROLLBACK PELAPORAN</a:t>
            </a:r>
            <a:br>
              <a:rPr lang="en-US" sz="1400" dirty="0"/>
            </a:br>
            <a:r>
              <a:rPr lang="en-US" sz="1400" dirty="0"/>
              <a:t>role user: User </a:t>
            </a:r>
            <a:r>
              <a:rPr lang="en-US" sz="1400" dirty="0" err="1"/>
              <a:t>Atasan</a:t>
            </a:r>
            <a:r>
              <a:rPr lang="en-US" sz="1400" dirty="0"/>
              <a:t> </a:t>
            </a:r>
            <a:r>
              <a:rPr lang="en-US" sz="1400" dirty="0" err="1"/>
              <a:t>Langsung</a:t>
            </a:r>
            <a:endParaRPr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– </a:t>
            </a:r>
            <a:r>
              <a:rPr lang="en-US" sz="1100" dirty="0" err="1"/>
              <a:t>Verifikasi</a:t>
            </a:r>
            <a:r>
              <a:rPr lang="en-US" sz="1100" dirty="0"/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24" name="Google Shape;181;p22">
            <a:extLst>
              <a:ext uri="{FF2B5EF4-FFF2-40B4-BE49-F238E27FC236}">
                <a16:creationId xmlns:a16="http://schemas.microsoft.com/office/drawing/2014/main" id="{F83F70DB-2757-9EA1-FA3E-BCF63BFCA697}"/>
              </a:ext>
            </a:extLst>
          </p:cNvPr>
          <p:cNvSpPr txBox="1">
            <a:spLocks/>
          </p:cNvSpPr>
          <p:nvPr/>
        </p:nvSpPr>
        <p:spPr>
          <a:xfrm>
            <a:off x="5874327" y="3304513"/>
            <a:ext cx="1810329" cy="1018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Pilih</a:t>
            </a:r>
            <a:r>
              <a:rPr lang="en-ID" sz="1200" dirty="0"/>
              <a:t> Status Rollback </a:t>
            </a:r>
            <a:r>
              <a:rPr lang="en-ID" sz="1200" dirty="0" err="1"/>
              <a:t>ke</a:t>
            </a:r>
            <a:r>
              <a:rPr lang="en-ID" sz="1200" dirty="0"/>
              <a:t> “Draft” dan </a:t>
            </a:r>
            <a:r>
              <a:rPr lang="en-ID" sz="1200" dirty="0" err="1"/>
              <a:t>isikan</a:t>
            </a:r>
            <a:r>
              <a:rPr lang="en-ID" sz="1200" dirty="0"/>
              <a:t> </a:t>
            </a:r>
            <a:r>
              <a:rPr lang="en-ID" sz="1200" dirty="0" err="1"/>
              <a:t>keterangan</a:t>
            </a:r>
            <a:r>
              <a:rPr lang="en-ID" sz="1200" dirty="0"/>
              <a:t>/</a:t>
            </a:r>
            <a:r>
              <a:rPr lang="en-ID" sz="1200" dirty="0" err="1"/>
              <a:t>catatan</a:t>
            </a:r>
            <a:r>
              <a:rPr lang="en-ID" sz="1200" dirty="0"/>
              <a:t> yang </a:t>
            </a:r>
            <a:r>
              <a:rPr lang="en-ID" sz="1200" dirty="0" err="1"/>
              <a:t>sesuai</a:t>
            </a:r>
            <a:endParaRPr lang="en-ID" sz="1200" dirty="0"/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315F334B-2354-9D57-B6FF-C2DF3CB12C1F}"/>
              </a:ext>
            </a:extLst>
          </p:cNvPr>
          <p:cNvCxnSpPr>
            <a:cxnSpLocks/>
          </p:cNvCxnSpPr>
          <p:nvPr/>
        </p:nvCxnSpPr>
        <p:spPr>
          <a:xfrm>
            <a:off x="3655004" y="3170571"/>
            <a:ext cx="2219323" cy="602484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Google Shape;181;p22">
            <a:extLst>
              <a:ext uri="{FF2B5EF4-FFF2-40B4-BE49-F238E27FC236}">
                <a16:creationId xmlns:a16="http://schemas.microsoft.com/office/drawing/2014/main" id="{650FED4E-3E91-7299-7299-60BF05D9061A}"/>
              </a:ext>
            </a:extLst>
          </p:cNvPr>
          <p:cNvSpPr txBox="1">
            <a:spLocks/>
          </p:cNvSpPr>
          <p:nvPr/>
        </p:nvSpPr>
        <p:spPr>
          <a:xfrm>
            <a:off x="2590492" y="4322821"/>
            <a:ext cx="1016001" cy="641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en-ID" sz="1200" dirty="0" err="1"/>
              <a:t>Klik</a:t>
            </a:r>
            <a:r>
              <a:rPr lang="en-ID" sz="1200" dirty="0"/>
              <a:t> </a:t>
            </a:r>
            <a:r>
              <a:rPr lang="en-ID" sz="1200" dirty="0" err="1"/>
              <a:t>simpan</a:t>
            </a:r>
            <a:endParaRPr lang="en-ID" sz="1200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B6073547-7716-E016-C3D5-964E4B59ACF9}"/>
              </a:ext>
            </a:extLst>
          </p:cNvPr>
          <p:cNvCxnSpPr>
            <a:cxnSpLocks/>
            <a:endCxn id="6" idx="1"/>
          </p:cNvCxnSpPr>
          <p:nvPr/>
        </p:nvCxnSpPr>
        <p:spPr>
          <a:xfrm rot="16200000" flipH="1">
            <a:off x="1890537" y="3943646"/>
            <a:ext cx="834204" cy="56570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1127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/>
          <p:nvPr/>
        </p:nvSpPr>
        <p:spPr>
          <a:xfrm rot="10800000" flipH="1">
            <a:off x="7469014" y="71610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87508" y="1664022"/>
            <a:ext cx="7503992" cy="2355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ATTENTION</a:t>
            </a:r>
          </a:p>
          <a:p>
            <a:pPr algn="ctr"/>
            <a:endParaRPr lang="en-US" b="1" dirty="0">
              <a:solidFill>
                <a:srgbClr val="FF0000"/>
              </a:solidFill>
            </a:endParaRPr>
          </a:p>
          <a:p>
            <a:pPr algn="ctr"/>
            <a:r>
              <a:rPr lang="en-US" b="1" dirty="0" err="1">
                <a:solidFill>
                  <a:schemeClr val="tx1"/>
                </a:solidFill>
              </a:rPr>
              <a:t>Pastikan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tidak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ada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kesalahan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perekaman</a:t>
            </a:r>
            <a:r>
              <a:rPr lang="en-US" b="1" dirty="0">
                <a:solidFill>
                  <a:schemeClr val="tx1"/>
                </a:solidFill>
              </a:rPr>
              <a:t> pada </a:t>
            </a:r>
            <a:r>
              <a:rPr lang="en-US" b="1" dirty="0" err="1">
                <a:solidFill>
                  <a:schemeClr val="tx1"/>
                </a:solidFill>
              </a:rPr>
              <a:t>Pangkat</a:t>
            </a:r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Golongan</a:t>
            </a:r>
            <a:r>
              <a:rPr lang="en-US" b="1" dirty="0">
                <a:solidFill>
                  <a:schemeClr val="tx1"/>
                </a:solidFill>
              </a:rPr>
              <a:t>, </a:t>
            </a:r>
            <a:r>
              <a:rPr lang="en-US" b="1" dirty="0" err="1">
                <a:solidFill>
                  <a:schemeClr val="tx1"/>
                </a:solidFill>
              </a:rPr>
              <a:t>Jenjang</a:t>
            </a:r>
            <a:r>
              <a:rPr lang="en-US" b="1" dirty="0">
                <a:solidFill>
                  <a:schemeClr val="tx1"/>
                </a:solidFill>
              </a:rPr>
              <a:t>, dan </a:t>
            </a:r>
            <a:r>
              <a:rPr lang="en-US" b="1" dirty="0" err="1">
                <a:solidFill>
                  <a:schemeClr val="tx1"/>
                </a:solidFill>
              </a:rPr>
              <a:t>besaran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angka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kredit</a:t>
            </a:r>
            <a:r>
              <a:rPr lang="en-US" b="1" dirty="0">
                <a:solidFill>
                  <a:schemeClr val="tx1"/>
                </a:solidFill>
              </a:rPr>
              <a:t> yang </a:t>
            </a:r>
            <a:r>
              <a:rPr lang="en-US" b="1" dirty="0" err="1">
                <a:solidFill>
                  <a:schemeClr val="tx1"/>
                </a:solidFill>
              </a:rPr>
              <a:t>diinput</a:t>
            </a:r>
            <a:r>
              <a:rPr lang="en-US" b="1" dirty="0">
                <a:solidFill>
                  <a:schemeClr val="tx1"/>
                </a:solidFill>
              </a:rPr>
              <a:t> pada </a:t>
            </a:r>
            <a:r>
              <a:rPr lang="en-US" b="1" dirty="0" err="1">
                <a:solidFill>
                  <a:schemeClr val="tx1"/>
                </a:solidFill>
              </a:rPr>
              <a:t>modul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pelaporan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akan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digunakan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sebagai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dasar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angka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kredit</a:t>
            </a:r>
            <a:r>
              <a:rPr lang="en-US" b="1" dirty="0">
                <a:solidFill>
                  <a:schemeClr val="tx1"/>
                </a:solidFill>
              </a:rPr>
              <a:t> yang </a:t>
            </a:r>
            <a:r>
              <a:rPr lang="en-US" b="1" dirty="0" err="1">
                <a:solidFill>
                  <a:schemeClr val="tx1"/>
                </a:solidFill>
              </a:rPr>
              <a:t>digunakan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untuk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keperluan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kenaikan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jenjang</a:t>
            </a:r>
            <a:r>
              <a:rPr lang="en-US" b="1" dirty="0">
                <a:solidFill>
                  <a:schemeClr val="tx1"/>
                </a:solidFill>
              </a:rPr>
              <a:t> JF</a:t>
            </a:r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5733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p27"/>
          <p:cNvSpPr/>
          <p:nvPr/>
        </p:nvSpPr>
        <p:spPr>
          <a:xfrm>
            <a:off x="794256" y="847997"/>
            <a:ext cx="4591200" cy="3474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96" name="Google Shape;996;p27"/>
          <p:cNvSpPr txBox="1">
            <a:spLocks noGrp="1"/>
          </p:cNvSpPr>
          <p:nvPr>
            <p:ph type="ctrTitle"/>
          </p:nvPr>
        </p:nvSpPr>
        <p:spPr>
          <a:xfrm>
            <a:off x="860930" y="1257427"/>
            <a:ext cx="4028700" cy="78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TERIMAKASIH</a:t>
            </a:r>
            <a:endParaRPr dirty="0"/>
          </a:p>
        </p:txBody>
      </p:sp>
      <p:sp>
        <p:nvSpPr>
          <p:cNvPr id="5" name="Google Shape;1017;p29"/>
          <p:cNvSpPr txBox="1">
            <a:spLocks/>
          </p:cNvSpPr>
          <p:nvPr/>
        </p:nvSpPr>
        <p:spPr>
          <a:xfrm>
            <a:off x="957450" y="2660100"/>
            <a:ext cx="2510700" cy="207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400"/>
              </a:spcBef>
            </a:pPr>
            <a:r>
              <a:rPr lang="en-US" dirty="0">
                <a:solidFill>
                  <a:srgbClr val="00B0F0"/>
                </a:solidFill>
                <a:uFill>
                  <a:noFill/>
                </a:uFill>
              </a:rPr>
              <a:t>hai.djpb@kemenkeu.go.id</a:t>
            </a:r>
            <a:endParaRPr lang="en-US" dirty="0">
              <a:solidFill>
                <a:srgbClr val="00B0F0"/>
              </a:solidFill>
            </a:endParaRPr>
          </a:p>
          <a:p>
            <a:pPr>
              <a:spcBef>
                <a:spcPts val="400"/>
              </a:spcBef>
            </a:pPr>
            <a:r>
              <a:rPr lang="en-US" dirty="0"/>
              <a:t>(021) 3449230 (</a:t>
            </a:r>
            <a:r>
              <a:rPr lang="en-US" dirty="0" err="1"/>
              <a:t>psw</a:t>
            </a:r>
            <a:r>
              <a:rPr lang="en-US" dirty="0"/>
              <a:t>. 5307)</a:t>
            </a:r>
          </a:p>
          <a:p>
            <a:pPr>
              <a:spcBef>
                <a:spcPts val="400"/>
              </a:spcBef>
              <a:buSzPts val="1100"/>
            </a:pPr>
            <a:r>
              <a:rPr lang="en-US" dirty="0" err="1"/>
              <a:t>Subdit</a:t>
            </a:r>
            <a:r>
              <a:rPr lang="en-US" dirty="0"/>
              <a:t> SPKPP DSP </a:t>
            </a:r>
            <a:r>
              <a:rPr lang="en-US" dirty="0" err="1"/>
              <a:t>Ditjen</a:t>
            </a:r>
            <a:r>
              <a:rPr lang="en-US" dirty="0"/>
              <a:t> </a:t>
            </a:r>
            <a:r>
              <a:rPr lang="en-US" dirty="0" err="1"/>
              <a:t>Perbendaharaan</a:t>
            </a:r>
            <a:r>
              <a:rPr lang="en-US" dirty="0"/>
              <a:t> </a:t>
            </a:r>
            <a:r>
              <a:rPr lang="en-US" dirty="0" err="1"/>
              <a:t>Kemenkeu</a:t>
            </a:r>
            <a:endParaRPr lang="en-US" dirty="0"/>
          </a:p>
          <a:p>
            <a:pPr>
              <a:spcBef>
                <a:spcPts val="1000"/>
              </a:spcBef>
              <a:spcAft>
                <a:spcPts val="1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750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/>
          <p:nvPr/>
        </p:nvSpPr>
        <p:spPr>
          <a:xfrm rot="10800000" flipH="1">
            <a:off x="7353400" y="8746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0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-01- Pelaporan</a:t>
            </a:r>
            <a:endParaRPr sz="1400" dirty="0"/>
          </a:p>
        </p:txBody>
      </p:sp>
      <p:sp>
        <p:nvSpPr>
          <p:cNvPr id="110" name="Google Shape;110;p20"/>
          <p:cNvSpPr txBox="1">
            <a:spLocks noGrp="1"/>
          </p:cNvSpPr>
          <p:nvPr>
            <p:ph type="subTitle" idx="1"/>
          </p:nvPr>
        </p:nvSpPr>
        <p:spPr>
          <a:xfrm>
            <a:off x="201673" y="3298986"/>
            <a:ext cx="3325706" cy="128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s" sz="1100" dirty="0"/>
              <a:t>Output yang dihasilkan dari modul pelaporan :</a:t>
            </a:r>
          </a:p>
          <a:p>
            <a:pPr marL="171450" lvl="0" indent="-171450" algn="l" rtl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100" dirty="0"/>
              <a:t>Data </a:t>
            </a:r>
            <a:r>
              <a:rPr lang="en-US" sz="1100" dirty="0" err="1"/>
              <a:t>angka</a:t>
            </a:r>
            <a:r>
              <a:rPr lang="en-US" sz="1100" dirty="0"/>
              <a:t> </a:t>
            </a:r>
            <a:r>
              <a:rPr lang="en-US" sz="1100" dirty="0" err="1"/>
              <a:t>kredit</a:t>
            </a:r>
            <a:endParaRPr lang="en-US" sz="1100" dirty="0"/>
          </a:p>
          <a:p>
            <a:pPr marL="171450" indent="-17145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100" dirty="0" err="1"/>
              <a:t>Jenjang</a:t>
            </a:r>
            <a:r>
              <a:rPr lang="en-US" sz="1100" dirty="0"/>
              <a:t> </a:t>
            </a:r>
            <a:r>
              <a:rPr lang="en-US" sz="1100" dirty="0" err="1"/>
              <a:t>Jafung</a:t>
            </a:r>
            <a:endParaRPr lang="en-US" sz="1100" dirty="0"/>
          </a:p>
          <a:p>
            <a:pPr marL="171450" lvl="0" indent="-171450" algn="l" rtl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100" dirty="0" err="1"/>
              <a:t>Penetapan</a:t>
            </a:r>
            <a:r>
              <a:rPr lang="en-US" sz="1100" dirty="0"/>
              <a:t> Angka </a:t>
            </a:r>
            <a:r>
              <a:rPr lang="en-US" sz="1100" dirty="0" err="1"/>
              <a:t>Kredit</a:t>
            </a:r>
            <a:r>
              <a:rPr lang="en-US" sz="1100" dirty="0"/>
              <a:t> yang </a:t>
            </a:r>
            <a:r>
              <a:rPr lang="en-US" sz="1100" dirty="0" err="1"/>
              <a:t>berasal</a:t>
            </a:r>
            <a:r>
              <a:rPr lang="en-US" sz="1100" dirty="0"/>
              <a:t> </a:t>
            </a:r>
            <a:r>
              <a:rPr lang="en-US" sz="1100" dirty="0" err="1"/>
              <a:t>dari</a:t>
            </a:r>
            <a:r>
              <a:rPr lang="en-US" sz="1100" dirty="0"/>
              <a:t> </a:t>
            </a:r>
            <a:r>
              <a:rPr lang="en-US" sz="1100" dirty="0" err="1"/>
              <a:t>aplikasi</a:t>
            </a:r>
            <a:r>
              <a:rPr lang="en-US" sz="1100" dirty="0"/>
              <a:t> lain</a:t>
            </a:r>
          </a:p>
        </p:txBody>
      </p:sp>
      <p:pic>
        <p:nvPicPr>
          <p:cNvPr id="111" name="Google Shape;111;p20"/>
          <p:cNvPicPr preferRelativeResize="0"/>
          <p:nvPr/>
        </p:nvPicPr>
        <p:blipFill rotWithShape="1">
          <a:blip r:embed="rId3">
            <a:alphaModFix/>
          </a:blip>
          <a:srcRect t="35753"/>
          <a:stretch/>
        </p:blipFill>
        <p:spPr>
          <a:xfrm>
            <a:off x="0" y="1249500"/>
            <a:ext cx="3729053" cy="159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31000" y="2935425"/>
            <a:ext cx="1702649" cy="170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>
            <a:spLocks noGrp="1"/>
          </p:cNvSpPr>
          <p:nvPr>
            <p:ph type="subTitle" idx="2"/>
          </p:nvPr>
        </p:nvSpPr>
        <p:spPr>
          <a:xfrm>
            <a:off x="3831000" y="1216449"/>
            <a:ext cx="3145532" cy="166332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</a:rPr>
              <a:t>Modul </a:t>
            </a:r>
            <a:r>
              <a:rPr lang="en-US" sz="1100" dirty="0" err="1">
                <a:solidFill>
                  <a:schemeClr val="dk1"/>
                </a:solidFill>
              </a:rPr>
              <a:t>Pelaporan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digunakan</a:t>
            </a:r>
            <a:r>
              <a:rPr lang="en-US" sz="1100" dirty="0">
                <a:solidFill>
                  <a:schemeClr val="dk1"/>
                </a:solidFill>
              </a:rPr>
              <a:t> oleh </a:t>
            </a:r>
            <a:r>
              <a:rPr lang="en-US" sz="1100" dirty="0" err="1">
                <a:solidFill>
                  <a:schemeClr val="dk1"/>
                </a:solidFill>
              </a:rPr>
              <a:t>Jafung</a:t>
            </a:r>
            <a:r>
              <a:rPr lang="en-US" sz="1100" dirty="0">
                <a:solidFill>
                  <a:schemeClr val="dk1"/>
                </a:solidFill>
              </a:rPr>
              <a:t> yang </a:t>
            </a:r>
            <a:r>
              <a:rPr lang="en-US" sz="1100" dirty="0" err="1">
                <a:solidFill>
                  <a:schemeClr val="dk1"/>
                </a:solidFill>
              </a:rPr>
              <a:t>sudah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memiliki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aplikasi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pengelolaan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kinerja</a:t>
            </a:r>
            <a:r>
              <a:rPr lang="en-US" sz="1100" dirty="0">
                <a:solidFill>
                  <a:schemeClr val="dk1"/>
                </a:solidFill>
              </a:rPr>
              <a:t> lain yang </a:t>
            </a:r>
            <a:r>
              <a:rPr lang="en-US" sz="1100" dirty="0" err="1">
                <a:solidFill>
                  <a:schemeClr val="dk1"/>
                </a:solidFill>
              </a:rPr>
              <a:t>menghasilkan</a:t>
            </a:r>
            <a:r>
              <a:rPr lang="en-US" sz="1100" dirty="0">
                <a:solidFill>
                  <a:schemeClr val="dk1"/>
                </a:solidFill>
              </a:rPr>
              <a:t> PAK (</a:t>
            </a:r>
            <a:r>
              <a:rPr lang="en-US" sz="1100" dirty="0" err="1">
                <a:solidFill>
                  <a:schemeClr val="dk1"/>
                </a:solidFill>
              </a:rPr>
              <a:t>Penetapan</a:t>
            </a:r>
            <a:r>
              <a:rPr lang="en-US" sz="1100" dirty="0">
                <a:solidFill>
                  <a:schemeClr val="dk1"/>
                </a:solidFill>
              </a:rPr>
              <a:t> Angka </a:t>
            </a:r>
            <a:r>
              <a:rPr lang="en-US" sz="1100" dirty="0" err="1">
                <a:solidFill>
                  <a:schemeClr val="dk1"/>
                </a:solidFill>
              </a:rPr>
              <a:t>Kredit</a:t>
            </a:r>
            <a:r>
              <a:rPr lang="en-US" sz="1100" dirty="0">
                <a:solidFill>
                  <a:schemeClr val="dk1"/>
                </a:solidFill>
              </a:rPr>
              <a:t>) </a:t>
            </a:r>
            <a:r>
              <a:rPr lang="en-US" sz="1100" dirty="0" err="1">
                <a:solidFill>
                  <a:schemeClr val="dk1"/>
                </a:solidFill>
              </a:rPr>
              <a:t>sehingga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tidak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perlu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melakukan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penilaian</a:t>
            </a:r>
            <a:r>
              <a:rPr lang="en-US" sz="1100" dirty="0">
                <a:solidFill>
                  <a:schemeClr val="dk1"/>
                </a:solidFill>
              </a:rPr>
              <a:t> SKP (</a:t>
            </a:r>
            <a:r>
              <a:rPr lang="en-US" sz="1100" dirty="0" err="1">
                <a:solidFill>
                  <a:schemeClr val="dk1"/>
                </a:solidFill>
              </a:rPr>
              <a:t>Penentapan</a:t>
            </a:r>
            <a:r>
              <a:rPr lang="en-US" sz="1100" dirty="0">
                <a:solidFill>
                  <a:schemeClr val="dk1"/>
                </a:solidFill>
              </a:rPr>
              <a:t> Angka </a:t>
            </a:r>
            <a:r>
              <a:rPr lang="en-US" sz="1100" dirty="0" err="1">
                <a:solidFill>
                  <a:schemeClr val="dk1"/>
                </a:solidFill>
              </a:rPr>
              <a:t>Kredit</a:t>
            </a:r>
            <a:r>
              <a:rPr lang="en-US" sz="1100" dirty="0">
                <a:solidFill>
                  <a:schemeClr val="dk1"/>
                </a:solidFill>
              </a:rPr>
              <a:t> ) </a:t>
            </a:r>
            <a:r>
              <a:rPr lang="en-US" sz="1100" dirty="0" err="1">
                <a:solidFill>
                  <a:schemeClr val="dk1"/>
                </a:solidFill>
              </a:rPr>
              <a:t>melalui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aplikasi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eJafung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melainkan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hanya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melakukan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pelaporan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angka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kredit</a:t>
            </a:r>
            <a:r>
              <a:rPr lang="en-US" sz="1100" dirty="0">
                <a:solidFill>
                  <a:schemeClr val="dk1"/>
                </a:solidFill>
              </a:rPr>
              <a:t> yang </a:t>
            </a:r>
            <a:r>
              <a:rPr lang="en-US" sz="1100" dirty="0" err="1">
                <a:solidFill>
                  <a:schemeClr val="dk1"/>
                </a:solidFill>
              </a:rPr>
              <a:t>dihasilkan</a:t>
            </a:r>
            <a:r>
              <a:rPr lang="en-US" sz="1100" dirty="0">
                <a:solidFill>
                  <a:schemeClr val="dk1"/>
                </a:solidFill>
              </a:rPr>
              <a:t> pada </a:t>
            </a:r>
            <a:r>
              <a:rPr lang="en-US" sz="1100" dirty="0" err="1">
                <a:solidFill>
                  <a:schemeClr val="dk1"/>
                </a:solidFill>
              </a:rPr>
              <a:t>aplikasi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pengelolalan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kinerja</a:t>
            </a:r>
            <a:r>
              <a:rPr lang="en-US" sz="1100" dirty="0">
                <a:solidFill>
                  <a:schemeClr val="dk1"/>
                </a:solidFill>
              </a:rPr>
              <a:t> lain.</a:t>
            </a:r>
            <a:endParaRPr sz="1100" dirty="0"/>
          </a:p>
        </p:txBody>
      </p:sp>
      <p:sp>
        <p:nvSpPr>
          <p:cNvPr id="114" name="Google Shape;114;p20"/>
          <p:cNvSpPr/>
          <p:nvPr/>
        </p:nvSpPr>
        <p:spPr>
          <a:xfrm>
            <a:off x="7034050" y="1667113"/>
            <a:ext cx="2109900" cy="762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10" name="Google Shape;113;p20"/>
          <p:cNvSpPr txBox="1">
            <a:spLocks/>
          </p:cNvSpPr>
          <p:nvPr/>
        </p:nvSpPr>
        <p:spPr>
          <a:xfrm>
            <a:off x="7014735" y="1567712"/>
            <a:ext cx="2109900" cy="900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unito Light"/>
              <a:buNone/>
              <a:defRPr sz="900" b="0" i="0" u="none" strike="noStrike" cap="none">
                <a:solidFill>
                  <a:srgbClr val="000000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Light"/>
              <a:buNone/>
              <a:defRPr sz="900" b="0" i="0" u="none" strike="noStrike" cap="none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Light"/>
              <a:buNone/>
              <a:defRPr sz="900" b="0" i="0" u="none" strike="noStrike" cap="none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Light"/>
              <a:buNone/>
              <a:defRPr sz="900" b="0" i="0" u="none" strike="noStrike" cap="none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Light"/>
              <a:buNone/>
              <a:defRPr sz="900" b="0" i="0" u="none" strike="noStrike" cap="none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Light"/>
              <a:buNone/>
              <a:defRPr sz="900" b="0" i="0" u="none" strike="noStrike" cap="none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Light"/>
              <a:buNone/>
              <a:defRPr sz="900" b="0" i="0" u="none" strike="noStrike" cap="none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Light"/>
              <a:buNone/>
              <a:defRPr sz="900" b="0" i="0" u="none" strike="noStrike" cap="none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Nunito Light"/>
              <a:buNone/>
              <a:defRPr sz="900" b="0" i="0" u="none" strike="noStrike" cap="none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</a:rPr>
              <a:t>Role user yang </a:t>
            </a:r>
            <a:r>
              <a:rPr lang="en-US" sz="1100" dirty="0" err="1">
                <a:solidFill>
                  <a:schemeClr val="dk1"/>
                </a:solidFill>
              </a:rPr>
              <a:t>digunakan</a:t>
            </a:r>
            <a:r>
              <a:rPr lang="en-US" sz="1100" dirty="0">
                <a:solidFill>
                  <a:schemeClr val="dk1"/>
                </a:solidFill>
              </a:rPr>
              <a:t> :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>
                <a:solidFill>
                  <a:schemeClr val="dk1"/>
                </a:solidFill>
              </a:rPr>
              <a:t>1. </a:t>
            </a:r>
            <a:r>
              <a:rPr lang="en-US" sz="1100" dirty="0" err="1">
                <a:solidFill>
                  <a:schemeClr val="dk1"/>
                </a:solidFill>
              </a:rPr>
              <a:t>Jafung</a:t>
            </a:r>
            <a:endParaRPr lang="en-US" sz="1100" dirty="0">
              <a:solidFill>
                <a:schemeClr val="dk1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en-US" sz="1100" dirty="0">
                <a:solidFill>
                  <a:schemeClr val="dk1"/>
                </a:solidFill>
              </a:rPr>
              <a:t>2. </a:t>
            </a:r>
            <a:r>
              <a:rPr lang="en-US" sz="1100" dirty="0" err="1">
                <a:solidFill>
                  <a:schemeClr val="dk1"/>
                </a:solidFill>
              </a:rPr>
              <a:t>Atasan</a:t>
            </a: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n-US" sz="1100" dirty="0" err="1">
                <a:solidFill>
                  <a:schemeClr val="dk1"/>
                </a:solidFill>
              </a:rPr>
              <a:t>Langsung</a:t>
            </a:r>
            <a:endParaRPr lang="en-US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5737629" y="3166334"/>
            <a:ext cx="3298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Digunakan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hanya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pada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saat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:</a:t>
            </a:r>
          </a:p>
          <a:p>
            <a:pPr marL="285750" lvl="0" indent="-285750">
              <a:buFontTx/>
              <a:buChar char="-"/>
            </a:pP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Terjadi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perubahan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angka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kredit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sepanjang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tahun</a:t>
            </a:r>
            <a:endParaRPr lang="en-US" sz="1200" b="1" dirty="0">
              <a:solidFill>
                <a:schemeClr val="tx1"/>
              </a:solidFill>
              <a:latin typeface="Nunito Light" pitchFamily="2" charset="0"/>
            </a:endParaRPr>
          </a:p>
          <a:p>
            <a:pPr marL="285750" lvl="0" indent="-285750">
              <a:buFontTx/>
              <a:buChar char="-"/>
            </a:pP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Terjadi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penetapan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angka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kredit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pada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aplikasi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pengelolaan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Nunito Light" pitchFamily="2" charset="0"/>
              </a:rPr>
              <a:t>kinerja</a:t>
            </a:r>
            <a:r>
              <a:rPr lang="en-US" sz="1200" b="1" dirty="0">
                <a:solidFill>
                  <a:schemeClr val="tx1"/>
                </a:solidFill>
                <a:latin typeface="Nunito Light" pitchFamily="2" charset="0"/>
              </a:rPr>
              <a:t> lain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/>
          <p:nvPr/>
        </p:nvSpPr>
        <p:spPr>
          <a:xfrm rot="10800000" flipH="1">
            <a:off x="7353400" y="8746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ALUR UMUM MODUL PENGANGKATAN</a:t>
            </a:r>
            <a:endParaRPr dirty="0"/>
          </a:p>
        </p:txBody>
      </p:sp>
      <p:sp>
        <p:nvSpPr>
          <p:cNvPr id="121" name="Google Shape;121;p21"/>
          <p:cNvSpPr/>
          <p:nvPr/>
        </p:nvSpPr>
        <p:spPr>
          <a:xfrm rot="10800000" flipH="1">
            <a:off x="1252883" y="2160658"/>
            <a:ext cx="1981200" cy="2046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1"/>
          <p:cNvSpPr txBox="1">
            <a:spLocks noGrp="1"/>
          </p:cNvSpPr>
          <p:nvPr>
            <p:ph type="ctrTitle"/>
          </p:nvPr>
        </p:nvSpPr>
        <p:spPr>
          <a:xfrm>
            <a:off x="1410944" y="2189080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Penetapan Angka Kredit</a:t>
            </a:r>
            <a:endParaRPr dirty="0"/>
          </a:p>
        </p:txBody>
      </p:sp>
      <p:sp>
        <p:nvSpPr>
          <p:cNvPr id="123" name="Google Shape;123;p21"/>
          <p:cNvSpPr/>
          <p:nvPr/>
        </p:nvSpPr>
        <p:spPr>
          <a:xfrm rot="10800000" flipH="1">
            <a:off x="3581400" y="2172241"/>
            <a:ext cx="1981200" cy="2046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1"/>
          <p:cNvSpPr/>
          <p:nvPr/>
        </p:nvSpPr>
        <p:spPr>
          <a:xfrm rot="10800000" flipH="1">
            <a:off x="5881300" y="2172241"/>
            <a:ext cx="1981200" cy="2046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1"/>
          <p:cNvSpPr txBox="1">
            <a:spLocks noGrp="1"/>
          </p:cNvSpPr>
          <p:nvPr>
            <p:ph type="ctrTitle" idx="2"/>
          </p:nvPr>
        </p:nvSpPr>
        <p:spPr>
          <a:xfrm>
            <a:off x="3710847" y="2105741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Jafung</a:t>
            </a:r>
            <a:endParaRPr dirty="0"/>
          </a:p>
        </p:txBody>
      </p:sp>
      <p:sp>
        <p:nvSpPr>
          <p:cNvPr id="126" name="Google Shape;126;p21"/>
          <p:cNvSpPr txBox="1">
            <a:spLocks noGrp="1"/>
          </p:cNvSpPr>
          <p:nvPr>
            <p:ph type="ctrTitle" idx="3"/>
          </p:nvPr>
        </p:nvSpPr>
        <p:spPr>
          <a:xfrm>
            <a:off x="6010750" y="2105741"/>
            <a:ext cx="1722300" cy="55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lnSpc>
                <a:spcPct val="150000"/>
              </a:lnSpc>
              <a:buClr>
                <a:schemeClr val="dk1"/>
              </a:buClr>
              <a:buSzPts val="1100"/>
            </a:pPr>
            <a:r>
              <a:rPr lang="en-US" dirty="0" err="1">
                <a:solidFill>
                  <a:schemeClr val="dk1"/>
                </a:solidFill>
              </a:rPr>
              <a:t>Atasan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Langsung</a:t>
            </a:r>
            <a:endParaRPr lang="en-US" dirty="0"/>
          </a:p>
        </p:txBody>
      </p:sp>
      <p:sp>
        <p:nvSpPr>
          <p:cNvPr id="127" name="Google Shape;127;p21"/>
          <p:cNvSpPr txBox="1">
            <a:spLocks noGrp="1"/>
          </p:cNvSpPr>
          <p:nvPr>
            <p:ph type="subTitle" idx="1"/>
          </p:nvPr>
        </p:nvSpPr>
        <p:spPr>
          <a:xfrm>
            <a:off x="1281499" y="2666640"/>
            <a:ext cx="1929061" cy="16421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s" dirty="0"/>
              <a:t>Penetapan Angka kredit berisi info :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" sz="1000" dirty="0"/>
              <a:t>Tahun PAK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" sz="1000" dirty="0"/>
              <a:t>Data Profil / Jenjang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" sz="1000" dirty="0"/>
              <a:t>Besaran Angka Kredit Konversi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00" dirty="0" err="1"/>
              <a:t>Besaran</a:t>
            </a:r>
            <a:r>
              <a:rPr lang="en-US" sz="1000" dirty="0"/>
              <a:t> Angka </a:t>
            </a:r>
            <a:r>
              <a:rPr lang="en-US" sz="1000" dirty="0" err="1"/>
              <a:t>Kredit</a:t>
            </a:r>
            <a:r>
              <a:rPr lang="en-US" sz="1000" dirty="0"/>
              <a:t> Total</a:t>
            </a:r>
            <a:endParaRPr lang="es" sz="1000" dirty="0"/>
          </a:p>
        </p:txBody>
      </p:sp>
      <p:sp>
        <p:nvSpPr>
          <p:cNvPr id="128" name="Google Shape;128;p21"/>
          <p:cNvSpPr txBox="1">
            <a:spLocks noGrp="1"/>
          </p:cNvSpPr>
          <p:nvPr>
            <p:ph type="subTitle" idx="4"/>
          </p:nvPr>
        </p:nvSpPr>
        <p:spPr>
          <a:xfrm>
            <a:off x="3710847" y="2666641"/>
            <a:ext cx="1722300" cy="15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dirty="0"/>
              <a:t>Merekam data besaran angka kredit yang diperoleh pada periode tahun ini dan angka kredit total </a:t>
            </a:r>
            <a:endParaRPr dirty="0"/>
          </a:p>
        </p:txBody>
      </p:sp>
      <p:sp>
        <p:nvSpPr>
          <p:cNvPr id="129" name="Google Shape;129;p21"/>
          <p:cNvSpPr txBox="1">
            <a:spLocks noGrp="1"/>
          </p:cNvSpPr>
          <p:nvPr>
            <p:ph type="subTitle" idx="5"/>
          </p:nvPr>
        </p:nvSpPr>
        <p:spPr>
          <a:xfrm>
            <a:off x="6010750" y="2666641"/>
            <a:ext cx="1722300" cy="15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dirty="0"/>
              <a:t>Melakukan validasi dan persetujuan atas inputan angka kredit jafung</a:t>
            </a:r>
            <a:endParaRPr dirty="0"/>
          </a:p>
        </p:txBody>
      </p:sp>
      <p:grpSp>
        <p:nvGrpSpPr>
          <p:cNvPr id="130" name="Google Shape;130;p21"/>
          <p:cNvGrpSpPr/>
          <p:nvPr/>
        </p:nvGrpSpPr>
        <p:grpSpPr>
          <a:xfrm>
            <a:off x="1808929" y="1373246"/>
            <a:ext cx="926330" cy="556951"/>
            <a:chOff x="232275" y="706475"/>
            <a:chExt cx="7142100" cy="4294150"/>
          </a:xfrm>
        </p:grpSpPr>
        <p:sp>
          <p:nvSpPr>
            <p:cNvPr id="131" name="Google Shape;131;p21"/>
            <p:cNvSpPr/>
            <p:nvPr/>
          </p:nvSpPr>
          <p:spPr>
            <a:xfrm>
              <a:off x="1960975" y="906850"/>
              <a:ext cx="4180150" cy="3667700"/>
            </a:xfrm>
            <a:custGeom>
              <a:avLst/>
              <a:gdLst/>
              <a:ahLst/>
              <a:cxnLst/>
              <a:rect l="l" t="t" r="r" b="b"/>
              <a:pathLst>
                <a:path w="167206" h="146708" extrusionOk="0">
                  <a:moveTo>
                    <a:pt x="109185" y="1"/>
                  </a:moveTo>
                  <a:cubicBezTo>
                    <a:pt x="108685" y="1"/>
                    <a:pt x="108183" y="24"/>
                    <a:pt x="107683" y="71"/>
                  </a:cubicBezTo>
                  <a:lnTo>
                    <a:pt x="66140" y="3914"/>
                  </a:lnTo>
                  <a:cubicBezTo>
                    <a:pt x="61027" y="4382"/>
                    <a:pt x="56448" y="7290"/>
                    <a:pt x="53875" y="11735"/>
                  </a:cubicBezTo>
                  <a:lnTo>
                    <a:pt x="24598" y="62134"/>
                  </a:lnTo>
                  <a:cubicBezTo>
                    <a:pt x="22426" y="65844"/>
                    <a:pt x="24130" y="70623"/>
                    <a:pt x="28141" y="72160"/>
                  </a:cubicBezTo>
                  <a:lnTo>
                    <a:pt x="29344" y="72595"/>
                  </a:lnTo>
                  <a:cubicBezTo>
                    <a:pt x="31650" y="73464"/>
                    <a:pt x="34023" y="73965"/>
                    <a:pt x="36396" y="74165"/>
                  </a:cubicBezTo>
                  <a:lnTo>
                    <a:pt x="32686" y="77407"/>
                  </a:lnTo>
                  <a:lnTo>
                    <a:pt x="25267" y="83891"/>
                  </a:lnTo>
                  <a:lnTo>
                    <a:pt x="4144" y="101905"/>
                  </a:lnTo>
                  <a:cubicBezTo>
                    <a:pt x="368" y="105180"/>
                    <a:pt x="0" y="110862"/>
                    <a:pt x="3275" y="114638"/>
                  </a:cubicBezTo>
                  <a:lnTo>
                    <a:pt x="5414" y="117078"/>
                  </a:lnTo>
                  <a:cubicBezTo>
                    <a:pt x="7707" y="119698"/>
                    <a:pt x="10920" y="121040"/>
                    <a:pt x="14149" y="121040"/>
                  </a:cubicBezTo>
                  <a:cubicBezTo>
                    <a:pt x="16851" y="121040"/>
                    <a:pt x="19564" y="120100"/>
                    <a:pt x="21757" y="118181"/>
                  </a:cubicBezTo>
                  <a:lnTo>
                    <a:pt x="29845" y="127439"/>
                  </a:lnTo>
                  <a:cubicBezTo>
                    <a:pt x="32113" y="130084"/>
                    <a:pt x="35316" y="131440"/>
                    <a:pt x="38554" y="131440"/>
                  </a:cubicBezTo>
                  <a:cubicBezTo>
                    <a:pt x="39038" y="131440"/>
                    <a:pt x="39523" y="131410"/>
                    <a:pt x="40005" y="131349"/>
                  </a:cubicBezTo>
                  <a:cubicBezTo>
                    <a:pt x="42211" y="131081"/>
                    <a:pt x="44383" y="130146"/>
                    <a:pt x="46188" y="128575"/>
                  </a:cubicBezTo>
                  <a:lnTo>
                    <a:pt x="54243" y="137832"/>
                  </a:lnTo>
                  <a:cubicBezTo>
                    <a:pt x="56539" y="140449"/>
                    <a:pt x="59745" y="141801"/>
                    <a:pt x="62982" y="141801"/>
                  </a:cubicBezTo>
                  <a:cubicBezTo>
                    <a:pt x="63467" y="141801"/>
                    <a:pt x="63953" y="141770"/>
                    <a:pt x="64436" y="141709"/>
                  </a:cubicBezTo>
                  <a:cubicBezTo>
                    <a:pt x="66642" y="141442"/>
                    <a:pt x="68814" y="140540"/>
                    <a:pt x="70619" y="138969"/>
                  </a:cubicBezTo>
                  <a:lnTo>
                    <a:pt x="74997" y="142745"/>
                  </a:lnTo>
                  <a:cubicBezTo>
                    <a:pt x="77289" y="145365"/>
                    <a:pt x="80503" y="146707"/>
                    <a:pt x="83737" y="146707"/>
                  </a:cubicBezTo>
                  <a:cubicBezTo>
                    <a:pt x="86444" y="146707"/>
                    <a:pt x="89165" y="145767"/>
                    <a:pt x="91373" y="143848"/>
                  </a:cubicBezTo>
                  <a:lnTo>
                    <a:pt x="97322" y="138668"/>
                  </a:lnTo>
                  <a:lnTo>
                    <a:pt x="147387" y="99666"/>
                  </a:lnTo>
                  <a:lnTo>
                    <a:pt x="147454" y="99632"/>
                  </a:lnTo>
                  <a:lnTo>
                    <a:pt x="167206" y="99599"/>
                  </a:lnTo>
                  <a:lnTo>
                    <a:pt x="164064" y="74032"/>
                  </a:lnTo>
                  <a:lnTo>
                    <a:pt x="156812" y="15177"/>
                  </a:lnTo>
                  <a:lnTo>
                    <a:pt x="143243" y="16848"/>
                  </a:lnTo>
                  <a:lnTo>
                    <a:pt x="116940" y="2009"/>
                  </a:lnTo>
                  <a:cubicBezTo>
                    <a:pt x="114571" y="684"/>
                    <a:pt x="111892" y="1"/>
                    <a:pt x="109185" y="1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1"/>
            <p:cNvSpPr/>
            <p:nvPr/>
          </p:nvSpPr>
          <p:spPr>
            <a:xfrm>
              <a:off x="1970150" y="2953150"/>
              <a:ext cx="4170975" cy="1621400"/>
            </a:xfrm>
            <a:custGeom>
              <a:avLst/>
              <a:gdLst/>
              <a:ahLst/>
              <a:cxnLst/>
              <a:rect l="l" t="t" r="r" b="b"/>
              <a:pathLst>
                <a:path w="166839" h="64856" extrusionOk="0">
                  <a:moveTo>
                    <a:pt x="164666" y="0"/>
                  </a:moveTo>
                  <a:lnTo>
                    <a:pt x="142241" y="2607"/>
                  </a:lnTo>
                  <a:lnTo>
                    <a:pt x="142174" y="2640"/>
                  </a:lnTo>
                  <a:lnTo>
                    <a:pt x="92109" y="41643"/>
                  </a:lnTo>
                  <a:lnTo>
                    <a:pt x="86160" y="46857"/>
                  </a:lnTo>
                  <a:cubicBezTo>
                    <a:pt x="83956" y="48772"/>
                    <a:pt x="81240" y="49713"/>
                    <a:pt x="78537" y="49713"/>
                  </a:cubicBezTo>
                  <a:cubicBezTo>
                    <a:pt x="75299" y="49713"/>
                    <a:pt x="72080" y="48362"/>
                    <a:pt x="69784" y="45720"/>
                  </a:cubicBezTo>
                  <a:lnTo>
                    <a:pt x="65406" y="41944"/>
                  </a:lnTo>
                  <a:cubicBezTo>
                    <a:pt x="63601" y="43514"/>
                    <a:pt x="61429" y="44450"/>
                    <a:pt x="59223" y="44718"/>
                  </a:cubicBezTo>
                  <a:cubicBezTo>
                    <a:pt x="58759" y="44772"/>
                    <a:pt x="58293" y="44799"/>
                    <a:pt x="57828" y="44799"/>
                  </a:cubicBezTo>
                  <a:cubicBezTo>
                    <a:pt x="54571" y="44799"/>
                    <a:pt x="51340" y="43468"/>
                    <a:pt x="49030" y="40807"/>
                  </a:cubicBezTo>
                  <a:lnTo>
                    <a:pt x="40975" y="31550"/>
                  </a:lnTo>
                  <a:cubicBezTo>
                    <a:pt x="39170" y="33154"/>
                    <a:pt x="36998" y="34056"/>
                    <a:pt x="34792" y="34324"/>
                  </a:cubicBezTo>
                  <a:cubicBezTo>
                    <a:pt x="34309" y="34385"/>
                    <a:pt x="33823" y="34415"/>
                    <a:pt x="33339" y="34415"/>
                  </a:cubicBezTo>
                  <a:cubicBezTo>
                    <a:pt x="30102" y="34415"/>
                    <a:pt x="26899" y="33063"/>
                    <a:pt x="24632" y="30447"/>
                  </a:cubicBezTo>
                  <a:lnTo>
                    <a:pt x="16544" y="21189"/>
                  </a:lnTo>
                  <a:cubicBezTo>
                    <a:pt x="14348" y="23102"/>
                    <a:pt x="11644" y="24039"/>
                    <a:pt x="8951" y="24039"/>
                  </a:cubicBezTo>
                  <a:cubicBezTo>
                    <a:pt x="6563" y="24039"/>
                    <a:pt x="4184" y="23303"/>
                    <a:pt x="2173" y="21858"/>
                  </a:cubicBezTo>
                  <a:lnTo>
                    <a:pt x="2173" y="21858"/>
                  </a:lnTo>
                  <a:cubicBezTo>
                    <a:pt x="1" y="25166"/>
                    <a:pt x="168" y="29645"/>
                    <a:pt x="2908" y="32786"/>
                  </a:cubicBezTo>
                  <a:lnTo>
                    <a:pt x="5047" y="35226"/>
                  </a:lnTo>
                  <a:cubicBezTo>
                    <a:pt x="7340" y="37846"/>
                    <a:pt x="10553" y="39188"/>
                    <a:pt x="13782" y="39188"/>
                  </a:cubicBezTo>
                  <a:cubicBezTo>
                    <a:pt x="16484" y="39188"/>
                    <a:pt x="19197" y="38248"/>
                    <a:pt x="21390" y="36329"/>
                  </a:cubicBezTo>
                  <a:lnTo>
                    <a:pt x="29478" y="45587"/>
                  </a:lnTo>
                  <a:cubicBezTo>
                    <a:pt x="31746" y="48232"/>
                    <a:pt x="34949" y="49588"/>
                    <a:pt x="38187" y="49588"/>
                  </a:cubicBezTo>
                  <a:cubicBezTo>
                    <a:pt x="38671" y="49588"/>
                    <a:pt x="39156" y="49558"/>
                    <a:pt x="39638" y="49497"/>
                  </a:cubicBezTo>
                  <a:cubicBezTo>
                    <a:pt x="41844" y="49229"/>
                    <a:pt x="44016" y="48294"/>
                    <a:pt x="45821" y="46723"/>
                  </a:cubicBezTo>
                  <a:lnTo>
                    <a:pt x="53876" y="55980"/>
                  </a:lnTo>
                  <a:cubicBezTo>
                    <a:pt x="56172" y="58597"/>
                    <a:pt x="59378" y="59949"/>
                    <a:pt x="62615" y="59949"/>
                  </a:cubicBezTo>
                  <a:cubicBezTo>
                    <a:pt x="63100" y="59949"/>
                    <a:pt x="63586" y="59918"/>
                    <a:pt x="64069" y="59857"/>
                  </a:cubicBezTo>
                  <a:cubicBezTo>
                    <a:pt x="66275" y="59590"/>
                    <a:pt x="68447" y="58688"/>
                    <a:pt x="70252" y="57117"/>
                  </a:cubicBezTo>
                  <a:lnTo>
                    <a:pt x="74630" y="60893"/>
                  </a:lnTo>
                  <a:cubicBezTo>
                    <a:pt x="76922" y="63513"/>
                    <a:pt x="80136" y="64855"/>
                    <a:pt x="83370" y="64855"/>
                  </a:cubicBezTo>
                  <a:cubicBezTo>
                    <a:pt x="86077" y="64855"/>
                    <a:pt x="88798" y="63915"/>
                    <a:pt x="91006" y="61996"/>
                  </a:cubicBezTo>
                  <a:lnTo>
                    <a:pt x="96955" y="56816"/>
                  </a:lnTo>
                  <a:lnTo>
                    <a:pt x="147020" y="17814"/>
                  </a:lnTo>
                  <a:lnTo>
                    <a:pt x="147087" y="17780"/>
                  </a:lnTo>
                  <a:lnTo>
                    <a:pt x="166839" y="17747"/>
                  </a:lnTo>
                  <a:lnTo>
                    <a:pt x="164666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1"/>
            <p:cNvSpPr/>
            <p:nvPr/>
          </p:nvSpPr>
          <p:spPr>
            <a:xfrm>
              <a:off x="1306750" y="964825"/>
              <a:ext cx="4551975" cy="3958675"/>
            </a:xfrm>
            <a:custGeom>
              <a:avLst/>
              <a:gdLst/>
              <a:ahLst/>
              <a:cxnLst/>
              <a:rect l="l" t="t" r="r" b="b"/>
              <a:pathLst>
                <a:path w="182079" h="158347" extrusionOk="0">
                  <a:moveTo>
                    <a:pt x="53501" y="1"/>
                  </a:moveTo>
                  <a:cubicBezTo>
                    <a:pt x="49242" y="1"/>
                    <a:pt x="45232" y="2353"/>
                    <a:pt x="43214" y="6308"/>
                  </a:cubicBezTo>
                  <a:lnTo>
                    <a:pt x="36931" y="18573"/>
                  </a:lnTo>
                  <a:lnTo>
                    <a:pt x="9927" y="16735"/>
                  </a:lnTo>
                  <a:lnTo>
                    <a:pt x="3008" y="75623"/>
                  </a:lnTo>
                  <a:lnTo>
                    <a:pt x="1" y="101223"/>
                  </a:lnTo>
                  <a:lnTo>
                    <a:pt x="26269" y="102961"/>
                  </a:lnTo>
                  <a:lnTo>
                    <a:pt x="26336" y="103028"/>
                  </a:lnTo>
                  <a:lnTo>
                    <a:pt x="81247" y="150386"/>
                  </a:lnTo>
                  <a:lnTo>
                    <a:pt x="87229" y="155533"/>
                  </a:lnTo>
                  <a:cubicBezTo>
                    <a:pt x="89435" y="157421"/>
                    <a:pt x="92138" y="158346"/>
                    <a:pt x="94825" y="158346"/>
                  </a:cubicBezTo>
                  <a:cubicBezTo>
                    <a:pt x="98083" y="158346"/>
                    <a:pt x="101316" y="156985"/>
                    <a:pt x="103606" y="154330"/>
                  </a:cubicBezTo>
                  <a:lnTo>
                    <a:pt x="111627" y="145038"/>
                  </a:lnTo>
                  <a:cubicBezTo>
                    <a:pt x="113432" y="146609"/>
                    <a:pt x="115604" y="147478"/>
                    <a:pt x="117810" y="147746"/>
                  </a:cubicBezTo>
                  <a:cubicBezTo>
                    <a:pt x="118266" y="147799"/>
                    <a:pt x="118724" y="147826"/>
                    <a:pt x="119181" y="147826"/>
                  </a:cubicBezTo>
                  <a:cubicBezTo>
                    <a:pt x="122446" y="147826"/>
                    <a:pt x="125683" y="146469"/>
                    <a:pt x="127970" y="143802"/>
                  </a:cubicBezTo>
                  <a:lnTo>
                    <a:pt x="135991" y="134511"/>
                  </a:lnTo>
                  <a:cubicBezTo>
                    <a:pt x="137796" y="136082"/>
                    <a:pt x="139968" y="136984"/>
                    <a:pt x="142207" y="137251"/>
                  </a:cubicBezTo>
                  <a:cubicBezTo>
                    <a:pt x="142652" y="137304"/>
                    <a:pt x="143100" y="137330"/>
                    <a:pt x="143547" y="137330"/>
                  </a:cubicBezTo>
                  <a:cubicBezTo>
                    <a:pt x="146796" y="137330"/>
                    <a:pt x="150042" y="135951"/>
                    <a:pt x="152334" y="133308"/>
                  </a:cubicBezTo>
                  <a:lnTo>
                    <a:pt x="160355" y="123983"/>
                  </a:lnTo>
                  <a:cubicBezTo>
                    <a:pt x="162545" y="125871"/>
                    <a:pt x="165240" y="126797"/>
                    <a:pt x="167923" y="126797"/>
                  </a:cubicBezTo>
                  <a:cubicBezTo>
                    <a:pt x="171175" y="126797"/>
                    <a:pt x="174408" y="125436"/>
                    <a:pt x="176698" y="122780"/>
                  </a:cubicBezTo>
                  <a:lnTo>
                    <a:pt x="178837" y="120307"/>
                  </a:lnTo>
                  <a:cubicBezTo>
                    <a:pt x="182078" y="116530"/>
                    <a:pt x="181677" y="110849"/>
                    <a:pt x="177901" y="107607"/>
                  </a:cubicBezTo>
                  <a:lnTo>
                    <a:pt x="151064" y="84480"/>
                  </a:lnTo>
                  <a:lnTo>
                    <a:pt x="143611" y="78029"/>
                  </a:lnTo>
                  <a:lnTo>
                    <a:pt x="138263" y="73451"/>
                  </a:lnTo>
                  <a:lnTo>
                    <a:pt x="115303" y="53665"/>
                  </a:lnTo>
                  <a:lnTo>
                    <a:pt x="117943" y="31073"/>
                  </a:lnTo>
                  <a:cubicBezTo>
                    <a:pt x="118846" y="23453"/>
                    <a:pt x="114067" y="16301"/>
                    <a:pt x="106647" y="14262"/>
                  </a:cubicBezTo>
                  <a:lnTo>
                    <a:pt x="56616" y="426"/>
                  </a:lnTo>
                  <a:cubicBezTo>
                    <a:pt x="55579" y="139"/>
                    <a:pt x="54533" y="1"/>
                    <a:pt x="53501" y="1"/>
                  </a:cubicBezTo>
                  <a:close/>
                </a:path>
              </a:pathLst>
            </a:cu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1"/>
            <p:cNvSpPr/>
            <p:nvPr/>
          </p:nvSpPr>
          <p:spPr>
            <a:xfrm>
              <a:off x="3397250" y="3478700"/>
              <a:ext cx="2461475" cy="1444800"/>
            </a:xfrm>
            <a:custGeom>
              <a:avLst/>
              <a:gdLst/>
              <a:ahLst/>
              <a:cxnLst/>
              <a:rect l="l" t="t" r="r" b="b"/>
              <a:pathLst>
                <a:path w="98459" h="57792" extrusionOk="0">
                  <a:moveTo>
                    <a:pt x="86093" y="0"/>
                  </a:moveTo>
                  <a:lnTo>
                    <a:pt x="86093" y="0"/>
                  </a:lnTo>
                  <a:cubicBezTo>
                    <a:pt x="88766" y="3509"/>
                    <a:pt x="88699" y="8522"/>
                    <a:pt x="85692" y="11998"/>
                  </a:cubicBezTo>
                  <a:lnTo>
                    <a:pt x="83452" y="14638"/>
                  </a:lnTo>
                  <a:cubicBezTo>
                    <a:pt x="81013" y="17445"/>
                    <a:pt x="77577" y="18892"/>
                    <a:pt x="74116" y="18892"/>
                  </a:cubicBezTo>
                  <a:cubicBezTo>
                    <a:pt x="71272" y="18892"/>
                    <a:pt x="68411" y="17914"/>
                    <a:pt x="66073" y="15908"/>
                  </a:cubicBezTo>
                  <a:lnTo>
                    <a:pt x="57584" y="25768"/>
                  </a:lnTo>
                  <a:cubicBezTo>
                    <a:pt x="55152" y="28610"/>
                    <a:pt x="51718" y="30065"/>
                    <a:pt x="48273" y="30065"/>
                  </a:cubicBezTo>
                  <a:cubicBezTo>
                    <a:pt x="47789" y="30065"/>
                    <a:pt x="47305" y="30036"/>
                    <a:pt x="46823" y="29979"/>
                  </a:cubicBezTo>
                  <a:cubicBezTo>
                    <a:pt x="44450" y="29678"/>
                    <a:pt x="42144" y="28742"/>
                    <a:pt x="40206" y="27071"/>
                  </a:cubicBezTo>
                  <a:lnTo>
                    <a:pt x="31717" y="36930"/>
                  </a:lnTo>
                  <a:cubicBezTo>
                    <a:pt x="29270" y="39789"/>
                    <a:pt x="25811" y="41218"/>
                    <a:pt x="22323" y="41218"/>
                  </a:cubicBezTo>
                  <a:cubicBezTo>
                    <a:pt x="21856" y="41218"/>
                    <a:pt x="21388" y="41193"/>
                    <a:pt x="20922" y="41141"/>
                  </a:cubicBezTo>
                  <a:cubicBezTo>
                    <a:pt x="18582" y="40841"/>
                    <a:pt x="16276" y="39905"/>
                    <a:pt x="14338" y="38234"/>
                  </a:cubicBezTo>
                  <a:lnTo>
                    <a:pt x="5849" y="48093"/>
                  </a:lnTo>
                  <a:cubicBezTo>
                    <a:pt x="4244" y="49965"/>
                    <a:pt x="2206" y="51201"/>
                    <a:pt x="0" y="51870"/>
                  </a:cubicBezTo>
                  <a:lnTo>
                    <a:pt x="3643" y="54978"/>
                  </a:lnTo>
                  <a:cubicBezTo>
                    <a:pt x="5833" y="56866"/>
                    <a:pt x="8528" y="57791"/>
                    <a:pt x="11211" y="57791"/>
                  </a:cubicBezTo>
                  <a:cubicBezTo>
                    <a:pt x="14463" y="57791"/>
                    <a:pt x="17696" y="56430"/>
                    <a:pt x="19986" y="53775"/>
                  </a:cubicBezTo>
                  <a:lnTo>
                    <a:pt x="28007" y="44483"/>
                  </a:lnTo>
                  <a:cubicBezTo>
                    <a:pt x="29812" y="46054"/>
                    <a:pt x="31984" y="46923"/>
                    <a:pt x="34223" y="47191"/>
                  </a:cubicBezTo>
                  <a:cubicBezTo>
                    <a:pt x="34675" y="47244"/>
                    <a:pt x="35130" y="47271"/>
                    <a:pt x="35584" y="47271"/>
                  </a:cubicBezTo>
                  <a:cubicBezTo>
                    <a:pt x="38826" y="47271"/>
                    <a:pt x="42063" y="45914"/>
                    <a:pt x="44350" y="43247"/>
                  </a:cubicBezTo>
                  <a:lnTo>
                    <a:pt x="52371" y="33956"/>
                  </a:lnTo>
                  <a:cubicBezTo>
                    <a:pt x="54176" y="35527"/>
                    <a:pt x="56348" y="36429"/>
                    <a:pt x="58587" y="36696"/>
                  </a:cubicBezTo>
                  <a:cubicBezTo>
                    <a:pt x="59032" y="36749"/>
                    <a:pt x="59480" y="36775"/>
                    <a:pt x="59927" y="36775"/>
                  </a:cubicBezTo>
                  <a:cubicBezTo>
                    <a:pt x="63176" y="36775"/>
                    <a:pt x="66422" y="35396"/>
                    <a:pt x="68714" y="32753"/>
                  </a:cubicBezTo>
                  <a:lnTo>
                    <a:pt x="76735" y="23428"/>
                  </a:lnTo>
                  <a:cubicBezTo>
                    <a:pt x="78925" y="25316"/>
                    <a:pt x="81620" y="26242"/>
                    <a:pt x="84303" y="26242"/>
                  </a:cubicBezTo>
                  <a:cubicBezTo>
                    <a:pt x="87555" y="26242"/>
                    <a:pt x="90788" y="24881"/>
                    <a:pt x="93078" y="22225"/>
                  </a:cubicBezTo>
                  <a:lnTo>
                    <a:pt x="95217" y="19752"/>
                  </a:lnTo>
                  <a:cubicBezTo>
                    <a:pt x="98458" y="15975"/>
                    <a:pt x="98057" y="10294"/>
                    <a:pt x="94281" y="7052"/>
                  </a:cubicBezTo>
                  <a:lnTo>
                    <a:pt x="86093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1"/>
            <p:cNvSpPr/>
            <p:nvPr/>
          </p:nvSpPr>
          <p:spPr>
            <a:xfrm>
              <a:off x="4831000" y="3644775"/>
              <a:ext cx="599100" cy="499850"/>
            </a:xfrm>
            <a:custGeom>
              <a:avLst/>
              <a:gdLst/>
              <a:ahLst/>
              <a:cxnLst/>
              <a:rect l="l" t="t" r="r" b="b"/>
              <a:pathLst>
                <a:path w="23964" h="19994" extrusionOk="0">
                  <a:moveTo>
                    <a:pt x="4671" y="0"/>
                  </a:moveTo>
                  <a:cubicBezTo>
                    <a:pt x="3498" y="0"/>
                    <a:pt x="2330" y="491"/>
                    <a:pt x="1504" y="1445"/>
                  </a:cubicBezTo>
                  <a:cubicBezTo>
                    <a:pt x="1" y="3216"/>
                    <a:pt x="201" y="5857"/>
                    <a:pt x="1939" y="7360"/>
                  </a:cubicBezTo>
                  <a:lnTo>
                    <a:pt x="16611" y="19994"/>
                  </a:lnTo>
                  <a:lnTo>
                    <a:pt x="19385" y="16785"/>
                  </a:lnTo>
                  <a:cubicBezTo>
                    <a:pt x="20488" y="17754"/>
                    <a:pt x="21724" y="18456"/>
                    <a:pt x="23028" y="18924"/>
                  </a:cubicBezTo>
                  <a:cubicBezTo>
                    <a:pt x="23963" y="17220"/>
                    <a:pt x="23629" y="15014"/>
                    <a:pt x="22092" y="13710"/>
                  </a:cubicBezTo>
                  <a:lnTo>
                    <a:pt x="7387" y="1010"/>
                  </a:lnTo>
                  <a:cubicBezTo>
                    <a:pt x="6603" y="332"/>
                    <a:pt x="5635" y="0"/>
                    <a:pt x="4671" y="0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1"/>
            <p:cNvSpPr/>
            <p:nvPr/>
          </p:nvSpPr>
          <p:spPr>
            <a:xfrm>
              <a:off x="4258675" y="3938050"/>
              <a:ext cx="562325" cy="468925"/>
            </a:xfrm>
            <a:custGeom>
              <a:avLst/>
              <a:gdLst/>
              <a:ahLst/>
              <a:cxnLst/>
              <a:rect l="l" t="t" r="r" b="b"/>
              <a:pathLst>
                <a:path w="22493" h="18757" extrusionOk="0">
                  <a:moveTo>
                    <a:pt x="4704" y="0"/>
                  </a:moveTo>
                  <a:cubicBezTo>
                    <a:pt x="3531" y="0"/>
                    <a:pt x="2363" y="491"/>
                    <a:pt x="1537" y="1445"/>
                  </a:cubicBezTo>
                  <a:cubicBezTo>
                    <a:pt x="0" y="3216"/>
                    <a:pt x="201" y="5823"/>
                    <a:pt x="1972" y="7360"/>
                  </a:cubicBezTo>
                  <a:lnTo>
                    <a:pt x="15173" y="18723"/>
                  </a:lnTo>
                  <a:cubicBezTo>
                    <a:pt x="15173" y="18723"/>
                    <a:pt x="15173" y="18757"/>
                    <a:pt x="15173" y="18757"/>
                  </a:cubicBezTo>
                  <a:lnTo>
                    <a:pt x="17914" y="15582"/>
                  </a:lnTo>
                  <a:cubicBezTo>
                    <a:pt x="18983" y="16518"/>
                    <a:pt x="20220" y="17219"/>
                    <a:pt x="21490" y="17687"/>
                  </a:cubicBezTo>
                  <a:cubicBezTo>
                    <a:pt x="22492" y="15983"/>
                    <a:pt x="22192" y="13744"/>
                    <a:pt x="20621" y="12407"/>
                  </a:cubicBezTo>
                  <a:lnTo>
                    <a:pt x="7420" y="1010"/>
                  </a:lnTo>
                  <a:cubicBezTo>
                    <a:pt x="6636" y="332"/>
                    <a:pt x="5668" y="0"/>
                    <a:pt x="4704" y="0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1"/>
            <p:cNvSpPr/>
            <p:nvPr/>
          </p:nvSpPr>
          <p:spPr>
            <a:xfrm>
              <a:off x="1832300" y="3435000"/>
              <a:ext cx="666775" cy="624650"/>
            </a:xfrm>
            <a:custGeom>
              <a:avLst/>
              <a:gdLst/>
              <a:ahLst/>
              <a:cxnLst/>
              <a:rect l="l" t="t" r="r" b="b"/>
              <a:pathLst>
                <a:path w="26671" h="24986" extrusionOk="0">
                  <a:moveTo>
                    <a:pt x="14916" y="0"/>
                  </a:moveTo>
                  <a:cubicBezTo>
                    <a:pt x="11773" y="0"/>
                    <a:pt x="8667" y="1422"/>
                    <a:pt x="6618" y="4121"/>
                  </a:cubicBezTo>
                  <a:lnTo>
                    <a:pt x="3443" y="8299"/>
                  </a:lnTo>
                  <a:cubicBezTo>
                    <a:pt x="0" y="12877"/>
                    <a:pt x="869" y="19394"/>
                    <a:pt x="5448" y="22870"/>
                  </a:cubicBezTo>
                  <a:cubicBezTo>
                    <a:pt x="7327" y="24297"/>
                    <a:pt x="9533" y="24986"/>
                    <a:pt x="11721" y="24986"/>
                  </a:cubicBezTo>
                  <a:cubicBezTo>
                    <a:pt x="14864" y="24986"/>
                    <a:pt x="17970" y="23564"/>
                    <a:pt x="20020" y="20865"/>
                  </a:cubicBezTo>
                  <a:lnTo>
                    <a:pt x="23195" y="16654"/>
                  </a:lnTo>
                  <a:cubicBezTo>
                    <a:pt x="26670" y="12075"/>
                    <a:pt x="25768" y="5558"/>
                    <a:pt x="21189" y="2116"/>
                  </a:cubicBezTo>
                  <a:cubicBezTo>
                    <a:pt x="19310" y="689"/>
                    <a:pt x="17104" y="0"/>
                    <a:pt x="14916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1"/>
            <p:cNvSpPr/>
            <p:nvPr/>
          </p:nvSpPr>
          <p:spPr>
            <a:xfrm>
              <a:off x="2245875" y="3655575"/>
              <a:ext cx="737800" cy="717575"/>
            </a:xfrm>
            <a:custGeom>
              <a:avLst/>
              <a:gdLst/>
              <a:ahLst/>
              <a:cxnLst/>
              <a:rect l="l" t="t" r="r" b="b"/>
              <a:pathLst>
                <a:path w="29512" h="28703" extrusionOk="0">
                  <a:moveTo>
                    <a:pt x="17757" y="0"/>
                  </a:moveTo>
                  <a:cubicBezTo>
                    <a:pt x="14614" y="0"/>
                    <a:pt x="11508" y="1422"/>
                    <a:pt x="9459" y="4121"/>
                  </a:cubicBezTo>
                  <a:lnTo>
                    <a:pt x="3477" y="12042"/>
                  </a:lnTo>
                  <a:cubicBezTo>
                    <a:pt x="1" y="16621"/>
                    <a:pt x="903" y="23138"/>
                    <a:pt x="5482" y="26613"/>
                  </a:cubicBezTo>
                  <a:cubicBezTo>
                    <a:pt x="7355" y="28021"/>
                    <a:pt x="9552" y="28703"/>
                    <a:pt x="11732" y="28703"/>
                  </a:cubicBezTo>
                  <a:cubicBezTo>
                    <a:pt x="14883" y="28703"/>
                    <a:pt x="17999" y="27281"/>
                    <a:pt x="20053" y="24575"/>
                  </a:cubicBezTo>
                  <a:lnTo>
                    <a:pt x="26036" y="16687"/>
                  </a:lnTo>
                  <a:cubicBezTo>
                    <a:pt x="29512" y="12109"/>
                    <a:pt x="28609" y="5592"/>
                    <a:pt x="24031" y="2116"/>
                  </a:cubicBezTo>
                  <a:cubicBezTo>
                    <a:pt x="22151" y="689"/>
                    <a:pt x="19945" y="0"/>
                    <a:pt x="17757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1"/>
            <p:cNvSpPr/>
            <p:nvPr/>
          </p:nvSpPr>
          <p:spPr>
            <a:xfrm>
              <a:off x="2660300" y="3897875"/>
              <a:ext cx="792100" cy="789275"/>
            </a:xfrm>
            <a:custGeom>
              <a:avLst/>
              <a:gdLst/>
              <a:ahLst/>
              <a:cxnLst/>
              <a:rect l="l" t="t" r="r" b="b"/>
              <a:pathLst>
                <a:path w="31684" h="31571" extrusionOk="0">
                  <a:moveTo>
                    <a:pt x="19929" y="0"/>
                  </a:moveTo>
                  <a:cubicBezTo>
                    <a:pt x="16787" y="0"/>
                    <a:pt x="13680" y="1422"/>
                    <a:pt x="11631" y="4121"/>
                  </a:cubicBezTo>
                  <a:lnTo>
                    <a:pt x="3476" y="14883"/>
                  </a:lnTo>
                  <a:cubicBezTo>
                    <a:pt x="1" y="19461"/>
                    <a:pt x="903" y="25979"/>
                    <a:pt x="5482" y="29454"/>
                  </a:cubicBezTo>
                  <a:cubicBezTo>
                    <a:pt x="7361" y="30881"/>
                    <a:pt x="9567" y="31570"/>
                    <a:pt x="11755" y="31570"/>
                  </a:cubicBezTo>
                  <a:cubicBezTo>
                    <a:pt x="14898" y="31570"/>
                    <a:pt x="18004" y="30148"/>
                    <a:pt x="20053" y="27449"/>
                  </a:cubicBezTo>
                  <a:lnTo>
                    <a:pt x="28208" y="16654"/>
                  </a:lnTo>
                  <a:cubicBezTo>
                    <a:pt x="31684" y="12075"/>
                    <a:pt x="30781" y="5558"/>
                    <a:pt x="26203" y="2116"/>
                  </a:cubicBezTo>
                  <a:cubicBezTo>
                    <a:pt x="24323" y="689"/>
                    <a:pt x="22118" y="0"/>
                    <a:pt x="19929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1"/>
            <p:cNvSpPr/>
            <p:nvPr/>
          </p:nvSpPr>
          <p:spPr>
            <a:xfrm>
              <a:off x="3074725" y="4195925"/>
              <a:ext cx="803800" cy="804700"/>
            </a:xfrm>
            <a:custGeom>
              <a:avLst/>
              <a:gdLst/>
              <a:ahLst/>
              <a:cxnLst/>
              <a:rect l="l" t="t" r="r" b="b"/>
              <a:pathLst>
                <a:path w="32152" h="32188" extrusionOk="0">
                  <a:moveTo>
                    <a:pt x="20409" y="0"/>
                  </a:moveTo>
                  <a:cubicBezTo>
                    <a:pt x="17262" y="0"/>
                    <a:pt x="14151" y="1414"/>
                    <a:pt x="12099" y="4097"/>
                  </a:cubicBezTo>
                  <a:lnTo>
                    <a:pt x="3476" y="15527"/>
                  </a:lnTo>
                  <a:cubicBezTo>
                    <a:pt x="0" y="20106"/>
                    <a:pt x="903" y="26623"/>
                    <a:pt x="5482" y="30099"/>
                  </a:cubicBezTo>
                  <a:cubicBezTo>
                    <a:pt x="7354" y="31507"/>
                    <a:pt x="9551" y="32188"/>
                    <a:pt x="11732" y="32188"/>
                  </a:cubicBezTo>
                  <a:cubicBezTo>
                    <a:pt x="14883" y="32188"/>
                    <a:pt x="17999" y="30766"/>
                    <a:pt x="20053" y="28060"/>
                  </a:cubicBezTo>
                  <a:lnTo>
                    <a:pt x="28676" y="16663"/>
                  </a:lnTo>
                  <a:cubicBezTo>
                    <a:pt x="32152" y="12085"/>
                    <a:pt x="31249" y="5568"/>
                    <a:pt x="26670" y="2092"/>
                  </a:cubicBezTo>
                  <a:cubicBezTo>
                    <a:pt x="24795" y="681"/>
                    <a:pt x="22593" y="0"/>
                    <a:pt x="20409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1"/>
            <p:cNvSpPr/>
            <p:nvPr/>
          </p:nvSpPr>
          <p:spPr>
            <a:xfrm>
              <a:off x="2521600" y="906850"/>
              <a:ext cx="3020450" cy="1857150"/>
            </a:xfrm>
            <a:custGeom>
              <a:avLst/>
              <a:gdLst/>
              <a:ahLst/>
              <a:cxnLst/>
              <a:rect l="l" t="t" r="r" b="b"/>
              <a:pathLst>
                <a:path w="120818" h="74286" extrusionOk="0">
                  <a:moveTo>
                    <a:pt x="86760" y="1"/>
                  </a:moveTo>
                  <a:cubicBezTo>
                    <a:pt x="86260" y="1"/>
                    <a:pt x="85758" y="24"/>
                    <a:pt x="85258" y="71"/>
                  </a:cubicBezTo>
                  <a:lnTo>
                    <a:pt x="43715" y="3914"/>
                  </a:lnTo>
                  <a:cubicBezTo>
                    <a:pt x="38602" y="4382"/>
                    <a:pt x="34023" y="7290"/>
                    <a:pt x="31450" y="11735"/>
                  </a:cubicBezTo>
                  <a:lnTo>
                    <a:pt x="2173" y="62134"/>
                  </a:lnTo>
                  <a:cubicBezTo>
                    <a:pt x="1" y="65844"/>
                    <a:pt x="1705" y="70623"/>
                    <a:pt x="5716" y="72160"/>
                  </a:cubicBezTo>
                  <a:lnTo>
                    <a:pt x="6919" y="72595"/>
                  </a:lnTo>
                  <a:cubicBezTo>
                    <a:pt x="9932" y="73736"/>
                    <a:pt x="13050" y="74286"/>
                    <a:pt x="16131" y="74286"/>
                  </a:cubicBezTo>
                  <a:cubicBezTo>
                    <a:pt x="24057" y="74286"/>
                    <a:pt x="31744" y="70651"/>
                    <a:pt x="36797" y="64106"/>
                  </a:cubicBezTo>
                  <a:lnTo>
                    <a:pt x="47993" y="49501"/>
                  </a:lnTo>
                  <a:cubicBezTo>
                    <a:pt x="47993" y="49501"/>
                    <a:pt x="58757" y="61956"/>
                    <a:pt x="74161" y="61956"/>
                  </a:cubicBezTo>
                  <a:cubicBezTo>
                    <a:pt x="83156" y="61956"/>
                    <a:pt x="93734" y="57708"/>
                    <a:pt x="104675" y="44254"/>
                  </a:cubicBezTo>
                  <a:lnTo>
                    <a:pt x="120818" y="16848"/>
                  </a:lnTo>
                  <a:lnTo>
                    <a:pt x="94515" y="2009"/>
                  </a:lnTo>
                  <a:cubicBezTo>
                    <a:pt x="92146" y="684"/>
                    <a:pt x="89467" y="1"/>
                    <a:pt x="86760" y="1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1"/>
            <p:cNvSpPr/>
            <p:nvPr/>
          </p:nvSpPr>
          <p:spPr>
            <a:xfrm>
              <a:off x="5743400" y="706475"/>
              <a:ext cx="1630975" cy="3105625"/>
            </a:xfrm>
            <a:custGeom>
              <a:avLst/>
              <a:gdLst/>
              <a:ahLst/>
              <a:cxnLst/>
              <a:rect l="l" t="t" r="r" b="b"/>
              <a:pathLst>
                <a:path w="65239" h="124225" extrusionOk="0">
                  <a:moveTo>
                    <a:pt x="47037" y="0"/>
                  </a:moveTo>
                  <a:cubicBezTo>
                    <a:pt x="46866" y="0"/>
                    <a:pt x="46694" y="11"/>
                    <a:pt x="46522" y="31"/>
                  </a:cubicBezTo>
                  <a:lnTo>
                    <a:pt x="14338" y="3975"/>
                  </a:lnTo>
                  <a:cubicBezTo>
                    <a:pt x="5983" y="5011"/>
                    <a:pt x="0" y="12665"/>
                    <a:pt x="1036" y="21020"/>
                  </a:cubicBezTo>
                  <a:lnTo>
                    <a:pt x="12099" y="110822"/>
                  </a:lnTo>
                  <a:cubicBezTo>
                    <a:pt x="13035" y="118542"/>
                    <a:pt x="19652" y="124224"/>
                    <a:pt x="27238" y="124224"/>
                  </a:cubicBezTo>
                  <a:cubicBezTo>
                    <a:pt x="27873" y="124224"/>
                    <a:pt x="28508" y="124191"/>
                    <a:pt x="29110" y="124090"/>
                  </a:cubicBezTo>
                  <a:lnTo>
                    <a:pt x="61328" y="120147"/>
                  </a:lnTo>
                  <a:cubicBezTo>
                    <a:pt x="63601" y="119846"/>
                    <a:pt x="65238" y="117774"/>
                    <a:pt x="64937" y="115501"/>
                  </a:cubicBezTo>
                  <a:lnTo>
                    <a:pt x="51201" y="3674"/>
                  </a:lnTo>
                  <a:cubicBezTo>
                    <a:pt x="51034" y="2571"/>
                    <a:pt x="50500" y="1569"/>
                    <a:pt x="49597" y="867"/>
                  </a:cubicBezTo>
                  <a:cubicBezTo>
                    <a:pt x="48864" y="303"/>
                    <a:pt x="47963" y="0"/>
                    <a:pt x="47037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1"/>
            <p:cNvSpPr/>
            <p:nvPr/>
          </p:nvSpPr>
          <p:spPr>
            <a:xfrm>
              <a:off x="6017450" y="3248075"/>
              <a:ext cx="1356925" cy="564025"/>
            </a:xfrm>
            <a:custGeom>
              <a:avLst/>
              <a:gdLst/>
              <a:ahLst/>
              <a:cxnLst/>
              <a:rect l="l" t="t" r="r" b="b"/>
              <a:pathLst>
                <a:path w="54277" h="22561" extrusionOk="0">
                  <a:moveTo>
                    <a:pt x="0" y="1"/>
                  </a:moveTo>
                  <a:lnTo>
                    <a:pt x="1137" y="9158"/>
                  </a:lnTo>
                  <a:cubicBezTo>
                    <a:pt x="2073" y="16878"/>
                    <a:pt x="8690" y="22560"/>
                    <a:pt x="16276" y="22560"/>
                  </a:cubicBezTo>
                  <a:cubicBezTo>
                    <a:pt x="16911" y="22560"/>
                    <a:pt x="17546" y="22527"/>
                    <a:pt x="18148" y="22426"/>
                  </a:cubicBezTo>
                  <a:lnTo>
                    <a:pt x="50366" y="18483"/>
                  </a:lnTo>
                  <a:cubicBezTo>
                    <a:pt x="52639" y="18182"/>
                    <a:pt x="54276" y="16110"/>
                    <a:pt x="53975" y="13837"/>
                  </a:cubicBezTo>
                  <a:lnTo>
                    <a:pt x="52471" y="1538"/>
                  </a:lnTo>
                  <a:cubicBezTo>
                    <a:pt x="51803" y="2541"/>
                    <a:pt x="50700" y="3276"/>
                    <a:pt x="49397" y="3443"/>
                  </a:cubicBezTo>
                  <a:lnTo>
                    <a:pt x="15641" y="7587"/>
                  </a:lnTo>
                  <a:cubicBezTo>
                    <a:pt x="15006" y="7654"/>
                    <a:pt x="14338" y="7721"/>
                    <a:pt x="13670" y="7721"/>
                  </a:cubicBezTo>
                  <a:cubicBezTo>
                    <a:pt x="7988" y="7721"/>
                    <a:pt x="2841" y="4680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1"/>
            <p:cNvSpPr/>
            <p:nvPr/>
          </p:nvSpPr>
          <p:spPr>
            <a:xfrm>
              <a:off x="232275" y="706475"/>
              <a:ext cx="1630125" cy="3105625"/>
            </a:xfrm>
            <a:custGeom>
              <a:avLst/>
              <a:gdLst/>
              <a:ahLst/>
              <a:cxnLst/>
              <a:rect l="l" t="t" r="r" b="b"/>
              <a:pathLst>
                <a:path w="65205" h="124225" extrusionOk="0">
                  <a:moveTo>
                    <a:pt x="18168" y="0"/>
                  </a:moveTo>
                  <a:cubicBezTo>
                    <a:pt x="17242" y="0"/>
                    <a:pt x="16341" y="303"/>
                    <a:pt x="15608" y="867"/>
                  </a:cubicBezTo>
                  <a:cubicBezTo>
                    <a:pt x="14739" y="1569"/>
                    <a:pt x="14171" y="2571"/>
                    <a:pt x="14037" y="3674"/>
                  </a:cubicBezTo>
                  <a:lnTo>
                    <a:pt x="267" y="115501"/>
                  </a:lnTo>
                  <a:cubicBezTo>
                    <a:pt x="0" y="117774"/>
                    <a:pt x="1604" y="119846"/>
                    <a:pt x="3910" y="120147"/>
                  </a:cubicBezTo>
                  <a:lnTo>
                    <a:pt x="36095" y="124090"/>
                  </a:lnTo>
                  <a:cubicBezTo>
                    <a:pt x="36730" y="124191"/>
                    <a:pt x="37331" y="124224"/>
                    <a:pt x="37966" y="124224"/>
                  </a:cubicBezTo>
                  <a:cubicBezTo>
                    <a:pt x="45553" y="124224"/>
                    <a:pt x="52170" y="118542"/>
                    <a:pt x="53106" y="110822"/>
                  </a:cubicBezTo>
                  <a:lnTo>
                    <a:pt x="64168" y="21020"/>
                  </a:lnTo>
                  <a:cubicBezTo>
                    <a:pt x="65205" y="12665"/>
                    <a:pt x="59222" y="5011"/>
                    <a:pt x="50867" y="3975"/>
                  </a:cubicBezTo>
                  <a:lnTo>
                    <a:pt x="18682" y="31"/>
                  </a:lnTo>
                  <a:cubicBezTo>
                    <a:pt x="18511" y="11"/>
                    <a:pt x="18339" y="0"/>
                    <a:pt x="18168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1"/>
            <p:cNvSpPr/>
            <p:nvPr/>
          </p:nvSpPr>
          <p:spPr>
            <a:xfrm>
              <a:off x="232275" y="3248075"/>
              <a:ext cx="1356075" cy="564025"/>
            </a:xfrm>
            <a:custGeom>
              <a:avLst/>
              <a:gdLst/>
              <a:ahLst/>
              <a:cxnLst/>
              <a:rect l="l" t="t" r="r" b="b"/>
              <a:pathLst>
                <a:path w="54243" h="22561" extrusionOk="0">
                  <a:moveTo>
                    <a:pt x="54242" y="1"/>
                  </a:moveTo>
                  <a:lnTo>
                    <a:pt x="54242" y="1"/>
                  </a:lnTo>
                  <a:cubicBezTo>
                    <a:pt x="51402" y="4680"/>
                    <a:pt x="46255" y="7721"/>
                    <a:pt x="40573" y="7721"/>
                  </a:cubicBezTo>
                  <a:cubicBezTo>
                    <a:pt x="39905" y="7721"/>
                    <a:pt x="39270" y="7654"/>
                    <a:pt x="38601" y="7587"/>
                  </a:cubicBezTo>
                  <a:lnTo>
                    <a:pt x="4846" y="3443"/>
                  </a:lnTo>
                  <a:cubicBezTo>
                    <a:pt x="3543" y="3276"/>
                    <a:pt x="2473" y="2541"/>
                    <a:pt x="1771" y="1538"/>
                  </a:cubicBezTo>
                  <a:lnTo>
                    <a:pt x="267" y="13837"/>
                  </a:lnTo>
                  <a:cubicBezTo>
                    <a:pt x="0" y="16110"/>
                    <a:pt x="1604" y="18182"/>
                    <a:pt x="3910" y="18483"/>
                  </a:cubicBezTo>
                  <a:lnTo>
                    <a:pt x="36095" y="22426"/>
                  </a:lnTo>
                  <a:cubicBezTo>
                    <a:pt x="36730" y="22527"/>
                    <a:pt x="37365" y="22560"/>
                    <a:pt x="37966" y="22560"/>
                  </a:cubicBezTo>
                  <a:cubicBezTo>
                    <a:pt x="45553" y="22560"/>
                    <a:pt x="52170" y="16878"/>
                    <a:pt x="53106" y="9158"/>
                  </a:cubicBezTo>
                  <a:lnTo>
                    <a:pt x="5424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1"/>
            <p:cNvSpPr/>
            <p:nvPr/>
          </p:nvSpPr>
          <p:spPr>
            <a:xfrm>
              <a:off x="6497875" y="2943950"/>
              <a:ext cx="403575" cy="403575"/>
            </a:xfrm>
            <a:custGeom>
              <a:avLst/>
              <a:gdLst/>
              <a:ahLst/>
              <a:cxnLst/>
              <a:rect l="l" t="t" r="r" b="b"/>
              <a:pathLst>
                <a:path w="16143" h="16143" extrusionOk="0">
                  <a:moveTo>
                    <a:pt x="8055" y="1"/>
                  </a:moveTo>
                  <a:cubicBezTo>
                    <a:pt x="3610" y="1"/>
                    <a:pt x="1" y="3610"/>
                    <a:pt x="1" y="8088"/>
                  </a:cubicBezTo>
                  <a:cubicBezTo>
                    <a:pt x="1" y="12533"/>
                    <a:pt x="3610" y="16143"/>
                    <a:pt x="8055" y="16143"/>
                  </a:cubicBezTo>
                  <a:cubicBezTo>
                    <a:pt x="12533" y="16143"/>
                    <a:pt x="16143" y="12533"/>
                    <a:pt x="16143" y="8088"/>
                  </a:cubicBezTo>
                  <a:cubicBezTo>
                    <a:pt x="16143" y="3610"/>
                    <a:pt x="12533" y="1"/>
                    <a:pt x="805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1"/>
            <p:cNvSpPr/>
            <p:nvPr/>
          </p:nvSpPr>
          <p:spPr>
            <a:xfrm>
              <a:off x="693475" y="2943950"/>
              <a:ext cx="403575" cy="403575"/>
            </a:xfrm>
            <a:custGeom>
              <a:avLst/>
              <a:gdLst/>
              <a:ahLst/>
              <a:cxnLst/>
              <a:rect l="l" t="t" r="r" b="b"/>
              <a:pathLst>
                <a:path w="16143" h="16143" extrusionOk="0">
                  <a:moveTo>
                    <a:pt x="8055" y="1"/>
                  </a:moveTo>
                  <a:cubicBezTo>
                    <a:pt x="3610" y="1"/>
                    <a:pt x="0" y="3610"/>
                    <a:pt x="0" y="8088"/>
                  </a:cubicBezTo>
                  <a:cubicBezTo>
                    <a:pt x="0" y="12533"/>
                    <a:pt x="3610" y="16143"/>
                    <a:pt x="8055" y="16143"/>
                  </a:cubicBezTo>
                  <a:cubicBezTo>
                    <a:pt x="12533" y="16143"/>
                    <a:pt x="16143" y="12533"/>
                    <a:pt x="16143" y="8088"/>
                  </a:cubicBezTo>
                  <a:cubicBezTo>
                    <a:pt x="16143" y="3610"/>
                    <a:pt x="12533" y="1"/>
                    <a:pt x="805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" name="Google Shape;148;p21"/>
          <p:cNvGrpSpPr/>
          <p:nvPr/>
        </p:nvGrpSpPr>
        <p:grpSpPr>
          <a:xfrm>
            <a:off x="4140672" y="1296756"/>
            <a:ext cx="862676" cy="627116"/>
            <a:chOff x="238125" y="252750"/>
            <a:chExt cx="7129550" cy="5182775"/>
          </a:xfrm>
        </p:grpSpPr>
        <p:sp>
          <p:nvSpPr>
            <p:cNvPr id="149" name="Google Shape;149;p21"/>
            <p:cNvSpPr/>
            <p:nvPr/>
          </p:nvSpPr>
          <p:spPr>
            <a:xfrm>
              <a:off x="5524500" y="795000"/>
              <a:ext cx="1545725" cy="1992750"/>
            </a:xfrm>
            <a:custGeom>
              <a:avLst/>
              <a:gdLst/>
              <a:ahLst/>
              <a:cxnLst/>
              <a:rect l="l" t="t" r="r" b="b"/>
              <a:pathLst>
                <a:path w="61829" h="79710" extrusionOk="0">
                  <a:moveTo>
                    <a:pt x="28675" y="0"/>
                  </a:moveTo>
                  <a:cubicBezTo>
                    <a:pt x="12834" y="0"/>
                    <a:pt x="0" y="12834"/>
                    <a:pt x="0" y="28675"/>
                  </a:cubicBezTo>
                  <a:lnTo>
                    <a:pt x="0" y="48795"/>
                  </a:lnTo>
                  <a:cubicBezTo>
                    <a:pt x="0" y="65873"/>
                    <a:pt x="13836" y="79709"/>
                    <a:pt x="30914" y="79709"/>
                  </a:cubicBezTo>
                  <a:cubicBezTo>
                    <a:pt x="47993" y="79709"/>
                    <a:pt x="61829" y="65873"/>
                    <a:pt x="61829" y="48795"/>
                  </a:cubicBezTo>
                  <a:lnTo>
                    <a:pt x="61829" y="28675"/>
                  </a:lnTo>
                  <a:cubicBezTo>
                    <a:pt x="61829" y="12834"/>
                    <a:pt x="48995" y="0"/>
                    <a:pt x="33187" y="0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1"/>
            <p:cNvSpPr/>
            <p:nvPr/>
          </p:nvSpPr>
          <p:spPr>
            <a:xfrm>
              <a:off x="5227050" y="3165375"/>
              <a:ext cx="2140625" cy="1561625"/>
            </a:xfrm>
            <a:custGeom>
              <a:avLst/>
              <a:gdLst/>
              <a:ahLst/>
              <a:cxnLst/>
              <a:rect l="l" t="t" r="r" b="b"/>
              <a:pathLst>
                <a:path w="85625" h="62465" extrusionOk="0">
                  <a:moveTo>
                    <a:pt x="30547" y="1"/>
                  </a:moveTo>
                  <a:cubicBezTo>
                    <a:pt x="13669" y="1"/>
                    <a:pt x="0" y="13670"/>
                    <a:pt x="0" y="30547"/>
                  </a:cubicBezTo>
                  <a:lnTo>
                    <a:pt x="0" y="60092"/>
                  </a:lnTo>
                  <a:cubicBezTo>
                    <a:pt x="0" y="61395"/>
                    <a:pt x="1070" y="62465"/>
                    <a:pt x="2373" y="62465"/>
                  </a:cubicBezTo>
                  <a:lnTo>
                    <a:pt x="83252" y="62465"/>
                  </a:lnTo>
                  <a:cubicBezTo>
                    <a:pt x="84555" y="62465"/>
                    <a:pt x="85625" y="61395"/>
                    <a:pt x="85625" y="60092"/>
                  </a:cubicBezTo>
                  <a:lnTo>
                    <a:pt x="85625" y="30547"/>
                  </a:lnTo>
                  <a:cubicBezTo>
                    <a:pt x="85625" y="13670"/>
                    <a:pt x="71956" y="1"/>
                    <a:pt x="55111" y="1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1"/>
            <p:cNvSpPr/>
            <p:nvPr/>
          </p:nvSpPr>
          <p:spPr>
            <a:xfrm>
              <a:off x="5524500" y="795000"/>
              <a:ext cx="1545725" cy="892350"/>
            </a:xfrm>
            <a:custGeom>
              <a:avLst/>
              <a:gdLst/>
              <a:ahLst/>
              <a:cxnLst/>
              <a:rect l="l" t="t" r="r" b="b"/>
              <a:pathLst>
                <a:path w="61829" h="35694" extrusionOk="0">
                  <a:moveTo>
                    <a:pt x="28675" y="0"/>
                  </a:moveTo>
                  <a:cubicBezTo>
                    <a:pt x="12834" y="0"/>
                    <a:pt x="0" y="12834"/>
                    <a:pt x="0" y="28675"/>
                  </a:cubicBezTo>
                  <a:lnTo>
                    <a:pt x="0" y="34157"/>
                  </a:lnTo>
                  <a:cubicBezTo>
                    <a:pt x="2908" y="35015"/>
                    <a:pt x="6145" y="35404"/>
                    <a:pt x="9509" y="35404"/>
                  </a:cubicBezTo>
                  <a:cubicBezTo>
                    <a:pt x="22652" y="35404"/>
                    <a:pt x="37729" y="29464"/>
                    <a:pt x="42679" y="22359"/>
                  </a:cubicBezTo>
                  <a:cubicBezTo>
                    <a:pt x="44918" y="29244"/>
                    <a:pt x="54376" y="33655"/>
                    <a:pt x="61829" y="35694"/>
                  </a:cubicBezTo>
                  <a:lnTo>
                    <a:pt x="61829" y="28675"/>
                  </a:lnTo>
                  <a:cubicBezTo>
                    <a:pt x="61829" y="12834"/>
                    <a:pt x="48995" y="0"/>
                    <a:pt x="33187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1"/>
            <p:cNvSpPr/>
            <p:nvPr/>
          </p:nvSpPr>
          <p:spPr>
            <a:xfrm>
              <a:off x="6003250" y="3165375"/>
              <a:ext cx="588225" cy="1138025"/>
            </a:xfrm>
            <a:custGeom>
              <a:avLst/>
              <a:gdLst/>
              <a:ahLst/>
              <a:cxnLst/>
              <a:rect l="l" t="t" r="r" b="b"/>
              <a:pathLst>
                <a:path w="23529" h="45521" extrusionOk="0">
                  <a:moveTo>
                    <a:pt x="7854" y="1"/>
                  </a:moveTo>
                  <a:lnTo>
                    <a:pt x="0" y="33154"/>
                  </a:lnTo>
                  <a:lnTo>
                    <a:pt x="11764" y="45520"/>
                  </a:lnTo>
                  <a:lnTo>
                    <a:pt x="23529" y="33154"/>
                  </a:lnTo>
                  <a:lnTo>
                    <a:pt x="15675" y="1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1"/>
            <p:cNvSpPr/>
            <p:nvPr/>
          </p:nvSpPr>
          <p:spPr>
            <a:xfrm>
              <a:off x="535550" y="795000"/>
              <a:ext cx="1545750" cy="1992750"/>
            </a:xfrm>
            <a:custGeom>
              <a:avLst/>
              <a:gdLst/>
              <a:ahLst/>
              <a:cxnLst/>
              <a:rect l="l" t="t" r="r" b="b"/>
              <a:pathLst>
                <a:path w="61830" h="79710" extrusionOk="0">
                  <a:moveTo>
                    <a:pt x="28676" y="0"/>
                  </a:moveTo>
                  <a:cubicBezTo>
                    <a:pt x="12835" y="0"/>
                    <a:pt x="1" y="12834"/>
                    <a:pt x="1" y="28675"/>
                  </a:cubicBezTo>
                  <a:lnTo>
                    <a:pt x="1" y="48795"/>
                  </a:lnTo>
                  <a:cubicBezTo>
                    <a:pt x="1" y="65873"/>
                    <a:pt x="13837" y="79709"/>
                    <a:pt x="30915" y="79709"/>
                  </a:cubicBezTo>
                  <a:cubicBezTo>
                    <a:pt x="47994" y="79709"/>
                    <a:pt x="61830" y="65873"/>
                    <a:pt x="61830" y="48795"/>
                  </a:cubicBezTo>
                  <a:lnTo>
                    <a:pt x="61830" y="28675"/>
                  </a:lnTo>
                  <a:cubicBezTo>
                    <a:pt x="61830" y="12834"/>
                    <a:pt x="48996" y="0"/>
                    <a:pt x="33188" y="0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1"/>
            <p:cNvSpPr/>
            <p:nvPr/>
          </p:nvSpPr>
          <p:spPr>
            <a:xfrm>
              <a:off x="238125" y="3165375"/>
              <a:ext cx="2140625" cy="1561625"/>
            </a:xfrm>
            <a:custGeom>
              <a:avLst/>
              <a:gdLst/>
              <a:ahLst/>
              <a:cxnLst/>
              <a:rect l="l" t="t" r="r" b="b"/>
              <a:pathLst>
                <a:path w="85625" h="62465" extrusionOk="0">
                  <a:moveTo>
                    <a:pt x="30547" y="1"/>
                  </a:moveTo>
                  <a:cubicBezTo>
                    <a:pt x="13669" y="1"/>
                    <a:pt x="0" y="13670"/>
                    <a:pt x="0" y="30547"/>
                  </a:cubicBezTo>
                  <a:lnTo>
                    <a:pt x="0" y="60092"/>
                  </a:lnTo>
                  <a:cubicBezTo>
                    <a:pt x="0" y="61395"/>
                    <a:pt x="1069" y="62465"/>
                    <a:pt x="2373" y="62465"/>
                  </a:cubicBezTo>
                  <a:lnTo>
                    <a:pt x="83252" y="62465"/>
                  </a:lnTo>
                  <a:cubicBezTo>
                    <a:pt x="84555" y="62465"/>
                    <a:pt x="85625" y="61395"/>
                    <a:pt x="85625" y="60092"/>
                  </a:cubicBezTo>
                  <a:lnTo>
                    <a:pt x="85625" y="30547"/>
                  </a:lnTo>
                  <a:cubicBezTo>
                    <a:pt x="85625" y="13670"/>
                    <a:pt x="71956" y="1"/>
                    <a:pt x="55078" y="1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1"/>
            <p:cNvSpPr/>
            <p:nvPr/>
          </p:nvSpPr>
          <p:spPr>
            <a:xfrm>
              <a:off x="1014325" y="3165375"/>
              <a:ext cx="588225" cy="1138025"/>
            </a:xfrm>
            <a:custGeom>
              <a:avLst/>
              <a:gdLst/>
              <a:ahLst/>
              <a:cxnLst/>
              <a:rect l="l" t="t" r="r" b="b"/>
              <a:pathLst>
                <a:path w="23529" h="45521" extrusionOk="0">
                  <a:moveTo>
                    <a:pt x="7854" y="1"/>
                  </a:moveTo>
                  <a:lnTo>
                    <a:pt x="0" y="33154"/>
                  </a:lnTo>
                  <a:lnTo>
                    <a:pt x="11764" y="45520"/>
                  </a:lnTo>
                  <a:lnTo>
                    <a:pt x="23529" y="33154"/>
                  </a:lnTo>
                  <a:lnTo>
                    <a:pt x="15675" y="1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1"/>
            <p:cNvSpPr/>
            <p:nvPr/>
          </p:nvSpPr>
          <p:spPr>
            <a:xfrm>
              <a:off x="2303525" y="3275675"/>
              <a:ext cx="2998725" cy="2159850"/>
            </a:xfrm>
            <a:custGeom>
              <a:avLst/>
              <a:gdLst/>
              <a:ahLst/>
              <a:cxnLst/>
              <a:rect l="l" t="t" r="r" b="b"/>
              <a:pathLst>
                <a:path w="119949" h="86394" extrusionOk="0">
                  <a:moveTo>
                    <a:pt x="42780" y="0"/>
                  </a:moveTo>
                  <a:cubicBezTo>
                    <a:pt x="36363" y="0"/>
                    <a:pt x="30280" y="301"/>
                    <a:pt x="24799" y="2841"/>
                  </a:cubicBezTo>
                  <a:cubicBezTo>
                    <a:pt x="10161" y="9625"/>
                    <a:pt x="1" y="24464"/>
                    <a:pt x="1" y="41676"/>
                  </a:cubicBezTo>
                  <a:lnTo>
                    <a:pt x="1" y="80645"/>
                  </a:lnTo>
                  <a:cubicBezTo>
                    <a:pt x="1" y="83820"/>
                    <a:pt x="2574" y="86394"/>
                    <a:pt x="5749" y="86394"/>
                  </a:cubicBezTo>
                  <a:lnTo>
                    <a:pt x="114234" y="86394"/>
                  </a:lnTo>
                  <a:cubicBezTo>
                    <a:pt x="117409" y="86394"/>
                    <a:pt x="119949" y="83820"/>
                    <a:pt x="119949" y="80645"/>
                  </a:cubicBezTo>
                  <a:lnTo>
                    <a:pt x="119949" y="41676"/>
                  </a:lnTo>
                  <a:cubicBezTo>
                    <a:pt x="119949" y="24498"/>
                    <a:pt x="109822" y="9692"/>
                    <a:pt x="95217" y="2874"/>
                  </a:cubicBezTo>
                  <a:cubicBezTo>
                    <a:pt x="89736" y="301"/>
                    <a:pt x="83620" y="0"/>
                    <a:pt x="77170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1"/>
            <p:cNvSpPr/>
            <p:nvPr/>
          </p:nvSpPr>
          <p:spPr>
            <a:xfrm>
              <a:off x="4016375" y="3275675"/>
              <a:ext cx="1285875" cy="2159850"/>
            </a:xfrm>
            <a:custGeom>
              <a:avLst/>
              <a:gdLst/>
              <a:ahLst/>
              <a:cxnLst/>
              <a:rect l="l" t="t" r="r" b="b"/>
              <a:pathLst>
                <a:path w="51435" h="86394" extrusionOk="0">
                  <a:moveTo>
                    <a:pt x="0" y="0"/>
                  </a:moveTo>
                  <a:cubicBezTo>
                    <a:pt x="8857" y="0"/>
                    <a:pt x="17045" y="2306"/>
                    <a:pt x="23495" y="8088"/>
                  </a:cubicBezTo>
                  <a:cubicBezTo>
                    <a:pt x="32318" y="15909"/>
                    <a:pt x="37966" y="28040"/>
                    <a:pt x="37966" y="41676"/>
                  </a:cubicBezTo>
                  <a:lnTo>
                    <a:pt x="37966" y="80645"/>
                  </a:lnTo>
                  <a:cubicBezTo>
                    <a:pt x="37966" y="83820"/>
                    <a:pt x="35694" y="86394"/>
                    <a:pt x="32886" y="86394"/>
                  </a:cubicBezTo>
                  <a:lnTo>
                    <a:pt x="45720" y="86394"/>
                  </a:lnTo>
                  <a:cubicBezTo>
                    <a:pt x="48895" y="86394"/>
                    <a:pt x="51435" y="83820"/>
                    <a:pt x="51435" y="80645"/>
                  </a:cubicBezTo>
                  <a:lnTo>
                    <a:pt x="51435" y="41676"/>
                  </a:lnTo>
                  <a:cubicBezTo>
                    <a:pt x="51435" y="24498"/>
                    <a:pt x="41308" y="9692"/>
                    <a:pt x="26703" y="2874"/>
                  </a:cubicBezTo>
                  <a:cubicBezTo>
                    <a:pt x="21222" y="301"/>
                    <a:pt x="15106" y="0"/>
                    <a:pt x="86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1"/>
            <p:cNvSpPr/>
            <p:nvPr/>
          </p:nvSpPr>
          <p:spPr>
            <a:xfrm>
              <a:off x="2924325" y="3248100"/>
              <a:ext cx="1757975" cy="1702825"/>
            </a:xfrm>
            <a:custGeom>
              <a:avLst/>
              <a:gdLst/>
              <a:ahLst/>
              <a:cxnLst/>
              <a:rect l="l" t="t" r="r" b="b"/>
              <a:pathLst>
                <a:path w="70319" h="68113" extrusionOk="0">
                  <a:moveTo>
                    <a:pt x="17948" y="0"/>
                  </a:moveTo>
                  <a:cubicBezTo>
                    <a:pt x="11531" y="0"/>
                    <a:pt x="5448" y="1404"/>
                    <a:pt x="1" y="3944"/>
                  </a:cubicBezTo>
                  <a:lnTo>
                    <a:pt x="35160" y="68112"/>
                  </a:lnTo>
                  <a:lnTo>
                    <a:pt x="70319" y="3944"/>
                  </a:lnTo>
                  <a:cubicBezTo>
                    <a:pt x="64838" y="1404"/>
                    <a:pt x="58755" y="0"/>
                    <a:pt x="52338" y="0"/>
                  </a:cubicBez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1"/>
            <p:cNvSpPr/>
            <p:nvPr/>
          </p:nvSpPr>
          <p:spPr>
            <a:xfrm>
              <a:off x="3379700" y="3248100"/>
              <a:ext cx="847250" cy="1702825"/>
            </a:xfrm>
            <a:custGeom>
              <a:avLst/>
              <a:gdLst/>
              <a:ahLst/>
              <a:cxnLst/>
              <a:rect l="l" t="t" r="r" b="b"/>
              <a:pathLst>
                <a:path w="33890" h="68113" extrusionOk="0">
                  <a:moveTo>
                    <a:pt x="0" y="0"/>
                  </a:moveTo>
                  <a:cubicBezTo>
                    <a:pt x="0" y="7152"/>
                    <a:pt x="4412" y="13268"/>
                    <a:pt x="10695" y="15742"/>
                  </a:cubicBezTo>
                  <a:lnTo>
                    <a:pt x="5080" y="46489"/>
                  </a:lnTo>
                  <a:lnTo>
                    <a:pt x="16945" y="68112"/>
                  </a:lnTo>
                  <a:lnTo>
                    <a:pt x="28776" y="46489"/>
                  </a:lnTo>
                  <a:lnTo>
                    <a:pt x="23194" y="15742"/>
                  </a:lnTo>
                  <a:cubicBezTo>
                    <a:pt x="29444" y="13268"/>
                    <a:pt x="33889" y="7152"/>
                    <a:pt x="33889" y="0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1"/>
            <p:cNvSpPr/>
            <p:nvPr/>
          </p:nvSpPr>
          <p:spPr>
            <a:xfrm>
              <a:off x="2794825" y="252750"/>
              <a:ext cx="2009475" cy="2577600"/>
            </a:xfrm>
            <a:custGeom>
              <a:avLst/>
              <a:gdLst/>
              <a:ahLst/>
              <a:cxnLst/>
              <a:rect l="l" t="t" r="r" b="b"/>
              <a:pathLst>
                <a:path w="80379" h="103104" extrusionOk="0">
                  <a:moveTo>
                    <a:pt x="37031" y="0"/>
                  </a:moveTo>
                  <a:cubicBezTo>
                    <a:pt x="16577" y="0"/>
                    <a:pt x="0" y="16577"/>
                    <a:pt x="0" y="37030"/>
                  </a:cubicBezTo>
                  <a:lnTo>
                    <a:pt x="0" y="62898"/>
                  </a:lnTo>
                  <a:cubicBezTo>
                    <a:pt x="0" y="85090"/>
                    <a:pt x="18014" y="103104"/>
                    <a:pt x="40206" y="103104"/>
                  </a:cubicBezTo>
                  <a:cubicBezTo>
                    <a:pt x="62398" y="103104"/>
                    <a:pt x="80378" y="85090"/>
                    <a:pt x="80378" y="62898"/>
                  </a:cubicBezTo>
                  <a:lnTo>
                    <a:pt x="80378" y="37030"/>
                  </a:lnTo>
                  <a:cubicBezTo>
                    <a:pt x="80378" y="16577"/>
                    <a:pt x="63801" y="0"/>
                    <a:pt x="43348" y="0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1"/>
            <p:cNvSpPr/>
            <p:nvPr/>
          </p:nvSpPr>
          <p:spPr>
            <a:xfrm>
              <a:off x="3703875" y="252750"/>
              <a:ext cx="1100425" cy="2577600"/>
            </a:xfrm>
            <a:custGeom>
              <a:avLst/>
              <a:gdLst/>
              <a:ahLst/>
              <a:cxnLst/>
              <a:rect l="l" t="t" r="r" b="b"/>
              <a:pathLst>
                <a:path w="44017" h="103104" extrusionOk="0">
                  <a:moveTo>
                    <a:pt x="669" y="0"/>
                  </a:moveTo>
                  <a:cubicBezTo>
                    <a:pt x="468" y="0"/>
                    <a:pt x="234" y="0"/>
                    <a:pt x="1" y="33"/>
                  </a:cubicBezTo>
                  <a:cubicBezTo>
                    <a:pt x="16511" y="401"/>
                    <a:pt x="29779" y="13870"/>
                    <a:pt x="29779" y="30480"/>
                  </a:cubicBezTo>
                  <a:lnTo>
                    <a:pt x="29779" y="70017"/>
                  </a:lnTo>
                  <a:cubicBezTo>
                    <a:pt x="29779" y="87129"/>
                    <a:pt x="16778" y="101199"/>
                    <a:pt x="134" y="102903"/>
                  </a:cubicBezTo>
                  <a:cubicBezTo>
                    <a:pt x="1371" y="103037"/>
                    <a:pt x="2574" y="103104"/>
                    <a:pt x="3844" y="103104"/>
                  </a:cubicBezTo>
                  <a:cubicBezTo>
                    <a:pt x="26036" y="103104"/>
                    <a:pt x="44016" y="85090"/>
                    <a:pt x="44016" y="62898"/>
                  </a:cubicBezTo>
                  <a:lnTo>
                    <a:pt x="44016" y="37030"/>
                  </a:lnTo>
                  <a:cubicBezTo>
                    <a:pt x="44016" y="16577"/>
                    <a:pt x="27439" y="0"/>
                    <a:pt x="6986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1"/>
            <p:cNvSpPr/>
            <p:nvPr/>
          </p:nvSpPr>
          <p:spPr>
            <a:xfrm>
              <a:off x="2795650" y="252750"/>
              <a:ext cx="2008650" cy="1479725"/>
            </a:xfrm>
            <a:custGeom>
              <a:avLst/>
              <a:gdLst/>
              <a:ahLst/>
              <a:cxnLst/>
              <a:rect l="l" t="t" r="r" b="b"/>
              <a:pathLst>
                <a:path w="80346" h="59189" extrusionOk="0">
                  <a:moveTo>
                    <a:pt x="36998" y="0"/>
                  </a:moveTo>
                  <a:cubicBezTo>
                    <a:pt x="16745" y="0"/>
                    <a:pt x="302" y="16276"/>
                    <a:pt x="1" y="36462"/>
                  </a:cubicBezTo>
                  <a:cubicBezTo>
                    <a:pt x="6852" y="44082"/>
                    <a:pt x="17079" y="50533"/>
                    <a:pt x="24799" y="52504"/>
                  </a:cubicBezTo>
                  <a:cubicBezTo>
                    <a:pt x="22794" y="48494"/>
                    <a:pt x="18616" y="38902"/>
                    <a:pt x="20789" y="29845"/>
                  </a:cubicBezTo>
                  <a:lnTo>
                    <a:pt x="20789" y="29845"/>
                  </a:lnTo>
                  <a:cubicBezTo>
                    <a:pt x="27506" y="38902"/>
                    <a:pt x="58521" y="53774"/>
                    <a:pt x="80345" y="59189"/>
                  </a:cubicBezTo>
                  <a:lnTo>
                    <a:pt x="80345" y="37030"/>
                  </a:lnTo>
                  <a:cubicBezTo>
                    <a:pt x="80345" y="16577"/>
                    <a:pt x="63768" y="0"/>
                    <a:pt x="43315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1"/>
            <p:cNvSpPr/>
            <p:nvPr/>
          </p:nvSpPr>
          <p:spPr>
            <a:xfrm>
              <a:off x="3703875" y="252750"/>
              <a:ext cx="1100425" cy="1479725"/>
            </a:xfrm>
            <a:custGeom>
              <a:avLst/>
              <a:gdLst/>
              <a:ahLst/>
              <a:cxnLst/>
              <a:rect l="l" t="t" r="r" b="b"/>
              <a:pathLst>
                <a:path w="44017" h="59189" extrusionOk="0">
                  <a:moveTo>
                    <a:pt x="669" y="0"/>
                  </a:moveTo>
                  <a:cubicBezTo>
                    <a:pt x="468" y="0"/>
                    <a:pt x="234" y="0"/>
                    <a:pt x="1" y="33"/>
                  </a:cubicBezTo>
                  <a:cubicBezTo>
                    <a:pt x="16511" y="401"/>
                    <a:pt x="29779" y="13870"/>
                    <a:pt x="29779" y="30480"/>
                  </a:cubicBezTo>
                  <a:lnTo>
                    <a:pt x="29779" y="54810"/>
                  </a:lnTo>
                  <a:cubicBezTo>
                    <a:pt x="34725" y="56582"/>
                    <a:pt x="39571" y="58086"/>
                    <a:pt x="44016" y="59189"/>
                  </a:cubicBezTo>
                  <a:lnTo>
                    <a:pt x="44016" y="37030"/>
                  </a:lnTo>
                  <a:cubicBezTo>
                    <a:pt x="44016" y="16577"/>
                    <a:pt x="27439" y="0"/>
                    <a:pt x="69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1"/>
            <p:cNvSpPr/>
            <p:nvPr/>
          </p:nvSpPr>
          <p:spPr>
            <a:xfrm>
              <a:off x="535550" y="637925"/>
              <a:ext cx="1833175" cy="873975"/>
            </a:xfrm>
            <a:custGeom>
              <a:avLst/>
              <a:gdLst/>
              <a:ahLst/>
              <a:cxnLst/>
              <a:rect l="l" t="t" r="r" b="b"/>
              <a:pathLst>
                <a:path w="73327" h="34959" extrusionOk="0">
                  <a:moveTo>
                    <a:pt x="24900" y="0"/>
                  </a:moveTo>
                  <a:cubicBezTo>
                    <a:pt x="11164" y="0"/>
                    <a:pt x="1" y="11129"/>
                    <a:pt x="1" y="24899"/>
                  </a:cubicBezTo>
                  <a:lnTo>
                    <a:pt x="1" y="34958"/>
                  </a:lnTo>
                  <a:lnTo>
                    <a:pt x="48395" y="34958"/>
                  </a:lnTo>
                  <a:cubicBezTo>
                    <a:pt x="62164" y="34958"/>
                    <a:pt x="73327" y="23796"/>
                    <a:pt x="73327" y="10026"/>
                  </a:cubicBezTo>
                  <a:lnTo>
                    <a:pt x="7332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" name="Google Shape;165;p21"/>
          <p:cNvGrpSpPr/>
          <p:nvPr/>
        </p:nvGrpSpPr>
        <p:grpSpPr>
          <a:xfrm>
            <a:off x="6533674" y="1296484"/>
            <a:ext cx="676456" cy="640314"/>
            <a:chOff x="1100950" y="238125"/>
            <a:chExt cx="5407325" cy="5235600"/>
          </a:xfrm>
        </p:grpSpPr>
        <p:sp>
          <p:nvSpPr>
            <p:cNvPr id="166" name="Google Shape;166;p21"/>
            <p:cNvSpPr/>
            <p:nvPr/>
          </p:nvSpPr>
          <p:spPr>
            <a:xfrm>
              <a:off x="1100950" y="238125"/>
              <a:ext cx="2897250" cy="2039250"/>
            </a:xfrm>
            <a:custGeom>
              <a:avLst/>
              <a:gdLst/>
              <a:ahLst/>
              <a:cxnLst/>
              <a:rect l="l" t="t" r="r" b="b"/>
              <a:pathLst>
                <a:path w="115890" h="81570" extrusionOk="0">
                  <a:moveTo>
                    <a:pt x="21419" y="0"/>
                  </a:moveTo>
                  <a:cubicBezTo>
                    <a:pt x="9581" y="0"/>
                    <a:pt x="0" y="9581"/>
                    <a:pt x="0" y="21419"/>
                  </a:cubicBezTo>
                  <a:lnTo>
                    <a:pt x="0" y="81569"/>
                  </a:lnTo>
                  <a:lnTo>
                    <a:pt x="35233" y="81569"/>
                  </a:lnTo>
                  <a:cubicBezTo>
                    <a:pt x="34980" y="79744"/>
                    <a:pt x="33991" y="78046"/>
                    <a:pt x="32420" y="77032"/>
                  </a:cubicBezTo>
                  <a:cubicBezTo>
                    <a:pt x="27781" y="74092"/>
                    <a:pt x="24815" y="68819"/>
                    <a:pt x="25145" y="62862"/>
                  </a:cubicBezTo>
                  <a:cubicBezTo>
                    <a:pt x="25576" y="54979"/>
                    <a:pt x="31989" y="48516"/>
                    <a:pt x="39872" y="48034"/>
                  </a:cubicBezTo>
                  <a:cubicBezTo>
                    <a:pt x="40217" y="48012"/>
                    <a:pt x="40561" y="48001"/>
                    <a:pt x="40901" y="48001"/>
                  </a:cubicBezTo>
                  <a:cubicBezTo>
                    <a:pt x="49610" y="48001"/>
                    <a:pt x="56652" y="55066"/>
                    <a:pt x="56652" y="63775"/>
                  </a:cubicBezTo>
                  <a:cubicBezTo>
                    <a:pt x="56652" y="69326"/>
                    <a:pt x="53763" y="74218"/>
                    <a:pt x="49403" y="77007"/>
                  </a:cubicBezTo>
                  <a:cubicBezTo>
                    <a:pt x="47831" y="78046"/>
                    <a:pt x="46792" y="79719"/>
                    <a:pt x="46538" y="81569"/>
                  </a:cubicBezTo>
                  <a:lnTo>
                    <a:pt x="81569" y="81569"/>
                  </a:lnTo>
                  <a:lnTo>
                    <a:pt x="81569" y="46716"/>
                  </a:lnTo>
                  <a:cubicBezTo>
                    <a:pt x="83521" y="46919"/>
                    <a:pt x="85270" y="47958"/>
                    <a:pt x="86334" y="49631"/>
                  </a:cubicBezTo>
                  <a:cubicBezTo>
                    <a:pt x="89148" y="53965"/>
                    <a:pt x="94015" y="56855"/>
                    <a:pt x="99591" y="56855"/>
                  </a:cubicBezTo>
                  <a:cubicBezTo>
                    <a:pt x="108640" y="56855"/>
                    <a:pt x="115890" y="49251"/>
                    <a:pt x="115332" y="40075"/>
                  </a:cubicBezTo>
                  <a:cubicBezTo>
                    <a:pt x="114825" y="32192"/>
                    <a:pt x="108387" y="25779"/>
                    <a:pt x="100504" y="25348"/>
                  </a:cubicBezTo>
                  <a:cubicBezTo>
                    <a:pt x="100204" y="25331"/>
                    <a:pt x="99907" y="25323"/>
                    <a:pt x="99611" y="25323"/>
                  </a:cubicBezTo>
                  <a:cubicBezTo>
                    <a:pt x="94023" y="25323"/>
                    <a:pt x="89126" y="28241"/>
                    <a:pt x="86309" y="32623"/>
                  </a:cubicBezTo>
                  <a:cubicBezTo>
                    <a:pt x="85270" y="34245"/>
                    <a:pt x="83495" y="35284"/>
                    <a:pt x="81569" y="35462"/>
                  </a:cubicBezTo>
                  <a:lnTo>
                    <a:pt x="81569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1"/>
            <p:cNvSpPr/>
            <p:nvPr/>
          </p:nvSpPr>
          <p:spPr>
            <a:xfrm>
              <a:off x="3140150" y="238125"/>
              <a:ext cx="2039900" cy="2889200"/>
            </a:xfrm>
            <a:custGeom>
              <a:avLst/>
              <a:gdLst/>
              <a:ahLst/>
              <a:cxnLst/>
              <a:rect l="l" t="t" r="r" b="b"/>
              <a:pathLst>
                <a:path w="81596" h="115568" extrusionOk="0">
                  <a:moveTo>
                    <a:pt x="1" y="0"/>
                  </a:moveTo>
                  <a:lnTo>
                    <a:pt x="1" y="35462"/>
                  </a:lnTo>
                  <a:cubicBezTo>
                    <a:pt x="1927" y="35284"/>
                    <a:pt x="3702" y="34245"/>
                    <a:pt x="4741" y="32623"/>
                  </a:cubicBezTo>
                  <a:cubicBezTo>
                    <a:pt x="7558" y="28241"/>
                    <a:pt x="12455" y="25323"/>
                    <a:pt x="18043" y="25323"/>
                  </a:cubicBezTo>
                  <a:cubicBezTo>
                    <a:pt x="18339" y="25323"/>
                    <a:pt x="18636" y="25331"/>
                    <a:pt x="18936" y="25348"/>
                  </a:cubicBezTo>
                  <a:cubicBezTo>
                    <a:pt x="26819" y="25779"/>
                    <a:pt x="33257" y="32192"/>
                    <a:pt x="33764" y="40075"/>
                  </a:cubicBezTo>
                  <a:cubicBezTo>
                    <a:pt x="34322" y="49251"/>
                    <a:pt x="27072" y="56855"/>
                    <a:pt x="18023" y="56855"/>
                  </a:cubicBezTo>
                  <a:cubicBezTo>
                    <a:pt x="12447" y="56855"/>
                    <a:pt x="7580" y="53965"/>
                    <a:pt x="4766" y="49631"/>
                  </a:cubicBezTo>
                  <a:cubicBezTo>
                    <a:pt x="3702" y="47958"/>
                    <a:pt x="1953" y="46919"/>
                    <a:pt x="1" y="46716"/>
                  </a:cubicBezTo>
                  <a:lnTo>
                    <a:pt x="1" y="81569"/>
                  </a:lnTo>
                  <a:lnTo>
                    <a:pt x="35082" y="81569"/>
                  </a:lnTo>
                  <a:cubicBezTo>
                    <a:pt x="34930" y="83572"/>
                    <a:pt x="33891" y="85447"/>
                    <a:pt x="32167" y="86563"/>
                  </a:cubicBezTo>
                  <a:cubicBezTo>
                    <a:pt x="27807" y="89351"/>
                    <a:pt x="24918" y="94243"/>
                    <a:pt x="24918" y="99794"/>
                  </a:cubicBezTo>
                  <a:cubicBezTo>
                    <a:pt x="24918" y="108503"/>
                    <a:pt x="31984" y="115568"/>
                    <a:pt x="40671" y="115568"/>
                  </a:cubicBezTo>
                  <a:cubicBezTo>
                    <a:pt x="41011" y="115568"/>
                    <a:pt x="41353" y="115557"/>
                    <a:pt x="41698" y="115535"/>
                  </a:cubicBezTo>
                  <a:cubicBezTo>
                    <a:pt x="49606" y="115028"/>
                    <a:pt x="55994" y="108590"/>
                    <a:pt x="56425" y="100707"/>
                  </a:cubicBezTo>
                  <a:cubicBezTo>
                    <a:pt x="56755" y="94750"/>
                    <a:pt x="53789" y="89478"/>
                    <a:pt x="49176" y="86512"/>
                  </a:cubicBezTo>
                  <a:cubicBezTo>
                    <a:pt x="47477" y="85447"/>
                    <a:pt x="46438" y="83572"/>
                    <a:pt x="46311" y="81569"/>
                  </a:cubicBezTo>
                  <a:lnTo>
                    <a:pt x="81595" y="81569"/>
                  </a:lnTo>
                  <a:lnTo>
                    <a:pt x="81595" y="21419"/>
                  </a:lnTo>
                  <a:cubicBezTo>
                    <a:pt x="81595" y="9581"/>
                    <a:pt x="71988" y="0"/>
                    <a:pt x="60151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1"/>
            <p:cNvSpPr/>
            <p:nvPr/>
          </p:nvSpPr>
          <p:spPr>
            <a:xfrm>
              <a:off x="4399300" y="238125"/>
              <a:ext cx="780750" cy="2039250"/>
            </a:xfrm>
            <a:custGeom>
              <a:avLst/>
              <a:gdLst/>
              <a:ahLst/>
              <a:cxnLst/>
              <a:rect l="l" t="t" r="r" b="b"/>
              <a:pathLst>
                <a:path w="31230" h="81570" extrusionOk="0">
                  <a:moveTo>
                    <a:pt x="1" y="0"/>
                  </a:moveTo>
                  <a:cubicBezTo>
                    <a:pt x="11838" y="0"/>
                    <a:pt x="21420" y="9581"/>
                    <a:pt x="21420" y="21419"/>
                  </a:cubicBezTo>
                  <a:lnTo>
                    <a:pt x="21420" y="81569"/>
                  </a:lnTo>
                  <a:lnTo>
                    <a:pt x="31229" y="81569"/>
                  </a:lnTo>
                  <a:lnTo>
                    <a:pt x="31229" y="21419"/>
                  </a:lnTo>
                  <a:cubicBezTo>
                    <a:pt x="31229" y="9581"/>
                    <a:pt x="21622" y="0"/>
                    <a:pt x="97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1"/>
            <p:cNvSpPr/>
            <p:nvPr/>
          </p:nvSpPr>
          <p:spPr>
            <a:xfrm>
              <a:off x="4034925" y="2277350"/>
              <a:ext cx="524100" cy="849925"/>
            </a:xfrm>
            <a:custGeom>
              <a:avLst/>
              <a:gdLst/>
              <a:ahLst/>
              <a:cxnLst/>
              <a:rect l="l" t="t" r="r" b="b"/>
              <a:pathLst>
                <a:path w="20964" h="33997" extrusionOk="0">
                  <a:moveTo>
                    <a:pt x="711" y="0"/>
                  </a:moveTo>
                  <a:cubicBezTo>
                    <a:pt x="863" y="2003"/>
                    <a:pt x="1902" y="3878"/>
                    <a:pt x="3600" y="4943"/>
                  </a:cubicBezTo>
                  <a:cubicBezTo>
                    <a:pt x="8214" y="7909"/>
                    <a:pt x="11179" y="13181"/>
                    <a:pt x="10850" y="19138"/>
                  </a:cubicBezTo>
                  <a:cubicBezTo>
                    <a:pt x="10495" y="25677"/>
                    <a:pt x="6008" y="31229"/>
                    <a:pt x="1" y="33206"/>
                  </a:cubicBezTo>
                  <a:cubicBezTo>
                    <a:pt x="1558" y="33718"/>
                    <a:pt x="3222" y="33996"/>
                    <a:pt x="4934" y="33996"/>
                  </a:cubicBezTo>
                  <a:cubicBezTo>
                    <a:pt x="5257" y="33996"/>
                    <a:pt x="5581" y="33986"/>
                    <a:pt x="5907" y="33966"/>
                  </a:cubicBezTo>
                  <a:cubicBezTo>
                    <a:pt x="13815" y="33459"/>
                    <a:pt x="20203" y="27021"/>
                    <a:pt x="20634" y="19138"/>
                  </a:cubicBezTo>
                  <a:cubicBezTo>
                    <a:pt x="20964" y="13181"/>
                    <a:pt x="17998" y="7909"/>
                    <a:pt x="13385" y="4943"/>
                  </a:cubicBezTo>
                  <a:cubicBezTo>
                    <a:pt x="11686" y="3878"/>
                    <a:pt x="10647" y="2003"/>
                    <a:pt x="1052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1"/>
            <p:cNvSpPr/>
            <p:nvPr/>
          </p:nvSpPr>
          <p:spPr>
            <a:xfrm>
              <a:off x="3611000" y="3433825"/>
              <a:ext cx="2897275" cy="2039900"/>
            </a:xfrm>
            <a:custGeom>
              <a:avLst/>
              <a:gdLst/>
              <a:ahLst/>
              <a:cxnLst/>
              <a:rect l="l" t="t" r="r" b="b"/>
              <a:pathLst>
                <a:path w="115891" h="81596" extrusionOk="0">
                  <a:moveTo>
                    <a:pt x="34321" y="1"/>
                  </a:moveTo>
                  <a:lnTo>
                    <a:pt x="34321" y="35285"/>
                  </a:lnTo>
                  <a:cubicBezTo>
                    <a:pt x="32395" y="35082"/>
                    <a:pt x="30620" y="34043"/>
                    <a:pt x="29556" y="32370"/>
                  </a:cubicBezTo>
                  <a:cubicBezTo>
                    <a:pt x="26742" y="28010"/>
                    <a:pt x="21875" y="25120"/>
                    <a:pt x="16299" y="25120"/>
                  </a:cubicBezTo>
                  <a:cubicBezTo>
                    <a:pt x="7250" y="25120"/>
                    <a:pt x="0" y="32750"/>
                    <a:pt x="558" y="41926"/>
                  </a:cubicBezTo>
                  <a:cubicBezTo>
                    <a:pt x="1065" y="49809"/>
                    <a:pt x="7503" y="56197"/>
                    <a:pt x="15412" y="56653"/>
                  </a:cubicBezTo>
                  <a:cubicBezTo>
                    <a:pt x="15711" y="56670"/>
                    <a:pt x="16009" y="56678"/>
                    <a:pt x="16305" y="56678"/>
                  </a:cubicBezTo>
                  <a:cubicBezTo>
                    <a:pt x="21893" y="56678"/>
                    <a:pt x="26789" y="53760"/>
                    <a:pt x="29581" y="49378"/>
                  </a:cubicBezTo>
                  <a:cubicBezTo>
                    <a:pt x="30646" y="47756"/>
                    <a:pt x="32395" y="46717"/>
                    <a:pt x="34321" y="46539"/>
                  </a:cubicBezTo>
                  <a:lnTo>
                    <a:pt x="34321" y="81595"/>
                  </a:lnTo>
                  <a:lnTo>
                    <a:pt x="94471" y="81595"/>
                  </a:lnTo>
                  <a:cubicBezTo>
                    <a:pt x="106309" y="81595"/>
                    <a:pt x="115890" y="71988"/>
                    <a:pt x="115890" y="60176"/>
                  </a:cubicBezTo>
                  <a:lnTo>
                    <a:pt x="115890" y="1"/>
                  </a:lnTo>
                  <a:lnTo>
                    <a:pt x="80606" y="1"/>
                  </a:lnTo>
                  <a:cubicBezTo>
                    <a:pt x="80758" y="2003"/>
                    <a:pt x="81797" y="3879"/>
                    <a:pt x="83496" y="4944"/>
                  </a:cubicBezTo>
                  <a:cubicBezTo>
                    <a:pt x="88109" y="7909"/>
                    <a:pt x="91075" y="13182"/>
                    <a:pt x="90745" y="19138"/>
                  </a:cubicBezTo>
                  <a:cubicBezTo>
                    <a:pt x="90314" y="27022"/>
                    <a:pt x="83901" y="33485"/>
                    <a:pt x="76018" y="33967"/>
                  </a:cubicBezTo>
                  <a:cubicBezTo>
                    <a:pt x="75673" y="33989"/>
                    <a:pt x="75330" y="34000"/>
                    <a:pt x="74989" y="34000"/>
                  </a:cubicBezTo>
                  <a:cubicBezTo>
                    <a:pt x="66281" y="34000"/>
                    <a:pt x="59238" y="26934"/>
                    <a:pt x="59238" y="18226"/>
                  </a:cubicBezTo>
                  <a:cubicBezTo>
                    <a:pt x="59238" y="12675"/>
                    <a:pt x="62128" y="7783"/>
                    <a:pt x="66487" y="4994"/>
                  </a:cubicBezTo>
                  <a:cubicBezTo>
                    <a:pt x="68186" y="3879"/>
                    <a:pt x="69250" y="2029"/>
                    <a:pt x="69402" y="1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1"/>
            <p:cNvSpPr/>
            <p:nvPr/>
          </p:nvSpPr>
          <p:spPr>
            <a:xfrm>
              <a:off x="4847325" y="3433825"/>
              <a:ext cx="516500" cy="850000"/>
            </a:xfrm>
            <a:custGeom>
              <a:avLst/>
              <a:gdLst/>
              <a:ahLst/>
              <a:cxnLst/>
              <a:rect l="l" t="t" r="r" b="b"/>
              <a:pathLst>
                <a:path w="20660" h="34000" extrusionOk="0">
                  <a:moveTo>
                    <a:pt x="10165" y="1"/>
                  </a:moveTo>
                  <a:cubicBezTo>
                    <a:pt x="10013" y="2029"/>
                    <a:pt x="8948" y="3879"/>
                    <a:pt x="7250" y="4994"/>
                  </a:cubicBezTo>
                  <a:cubicBezTo>
                    <a:pt x="2890" y="7783"/>
                    <a:pt x="1" y="12675"/>
                    <a:pt x="1" y="18226"/>
                  </a:cubicBezTo>
                  <a:cubicBezTo>
                    <a:pt x="1" y="26934"/>
                    <a:pt x="7043" y="34000"/>
                    <a:pt x="15752" y="34000"/>
                  </a:cubicBezTo>
                  <a:cubicBezTo>
                    <a:pt x="16092" y="34000"/>
                    <a:pt x="16435" y="33989"/>
                    <a:pt x="16781" y="33967"/>
                  </a:cubicBezTo>
                  <a:cubicBezTo>
                    <a:pt x="18124" y="33891"/>
                    <a:pt x="19417" y="33637"/>
                    <a:pt x="20659" y="33232"/>
                  </a:cubicBezTo>
                  <a:cubicBezTo>
                    <a:pt x="14348" y="31153"/>
                    <a:pt x="9785" y="25222"/>
                    <a:pt x="9785" y="18226"/>
                  </a:cubicBezTo>
                  <a:cubicBezTo>
                    <a:pt x="9785" y="12675"/>
                    <a:pt x="12675" y="7783"/>
                    <a:pt x="17034" y="4994"/>
                  </a:cubicBezTo>
                  <a:cubicBezTo>
                    <a:pt x="18733" y="3879"/>
                    <a:pt x="19797" y="2029"/>
                    <a:pt x="19949" y="1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1"/>
            <p:cNvSpPr/>
            <p:nvPr/>
          </p:nvSpPr>
          <p:spPr>
            <a:xfrm>
              <a:off x="5728175" y="3433825"/>
              <a:ext cx="780100" cy="2039900"/>
            </a:xfrm>
            <a:custGeom>
              <a:avLst/>
              <a:gdLst/>
              <a:ahLst/>
              <a:cxnLst/>
              <a:rect l="l" t="t" r="r" b="b"/>
              <a:pathLst>
                <a:path w="31204" h="81596" extrusionOk="0">
                  <a:moveTo>
                    <a:pt x="21419" y="1"/>
                  </a:moveTo>
                  <a:lnTo>
                    <a:pt x="21419" y="60176"/>
                  </a:lnTo>
                  <a:cubicBezTo>
                    <a:pt x="21419" y="71988"/>
                    <a:pt x="11837" y="81595"/>
                    <a:pt x="0" y="81595"/>
                  </a:cubicBezTo>
                  <a:lnTo>
                    <a:pt x="9784" y="81595"/>
                  </a:lnTo>
                  <a:cubicBezTo>
                    <a:pt x="21622" y="81595"/>
                    <a:pt x="31203" y="71988"/>
                    <a:pt x="31203" y="60176"/>
                  </a:cubicBezTo>
                  <a:lnTo>
                    <a:pt x="31203" y="1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1"/>
            <p:cNvSpPr/>
            <p:nvPr/>
          </p:nvSpPr>
          <p:spPr>
            <a:xfrm>
              <a:off x="1100950" y="1438150"/>
              <a:ext cx="2039225" cy="2879075"/>
            </a:xfrm>
            <a:custGeom>
              <a:avLst/>
              <a:gdLst/>
              <a:ahLst/>
              <a:cxnLst/>
              <a:rect l="l" t="t" r="r" b="b"/>
              <a:pathLst>
                <a:path w="81569" h="115163" extrusionOk="0">
                  <a:moveTo>
                    <a:pt x="40901" y="0"/>
                  </a:moveTo>
                  <a:cubicBezTo>
                    <a:pt x="40561" y="0"/>
                    <a:pt x="40217" y="11"/>
                    <a:pt x="39872" y="33"/>
                  </a:cubicBezTo>
                  <a:cubicBezTo>
                    <a:pt x="31989" y="515"/>
                    <a:pt x="25576" y="6978"/>
                    <a:pt x="25145" y="14861"/>
                  </a:cubicBezTo>
                  <a:cubicBezTo>
                    <a:pt x="24815" y="20818"/>
                    <a:pt x="27781" y="26091"/>
                    <a:pt x="32420" y="29031"/>
                  </a:cubicBezTo>
                  <a:cubicBezTo>
                    <a:pt x="33991" y="30045"/>
                    <a:pt x="34980" y="31743"/>
                    <a:pt x="35233" y="33568"/>
                  </a:cubicBezTo>
                  <a:lnTo>
                    <a:pt x="0" y="33568"/>
                  </a:lnTo>
                  <a:lnTo>
                    <a:pt x="0" y="93718"/>
                  </a:lnTo>
                  <a:cubicBezTo>
                    <a:pt x="0" y="105556"/>
                    <a:pt x="9581" y="115163"/>
                    <a:pt x="21419" y="115163"/>
                  </a:cubicBezTo>
                  <a:lnTo>
                    <a:pt x="81569" y="115163"/>
                  </a:lnTo>
                  <a:lnTo>
                    <a:pt x="81569" y="80081"/>
                  </a:lnTo>
                  <a:cubicBezTo>
                    <a:pt x="79668" y="80284"/>
                    <a:pt x="77894" y="81298"/>
                    <a:pt x="76829" y="82946"/>
                  </a:cubicBezTo>
                  <a:cubicBezTo>
                    <a:pt x="74036" y="87327"/>
                    <a:pt x="69140" y="90245"/>
                    <a:pt x="63552" y="90245"/>
                  </a:cubicBezTo>
                  <a:cubicBezTo>
                    <a:pt x="63257" y="90245"/>
                    <a:pt x="62959" y="90237"/>
                    <a:pt x="62660" y="90220"/>
                  </a:cubicBezTo>
                  <a:cubicBezTo>
                    <a:pt x="54776" y="89764"/>
                    <a:pt x="48313" y="83376"/>
                    <a:pt x="47831" y="75493"/>
                  </a:cubicBezTo>
                  <a:cubicBezTo>
                    <a:pt x="47248" y="66317"/>
                    <a:pt x="54523" y="58688"/>
                    <a:pt x="63572" y="58688"/>
                  </a:cubicBezTo>
                  <a:cubicBezTo>
                    <a:pt x="69123" y="58688"/>
                    <a:pt x="74015" y="61577"/>
                    <a:pt x="76804" y="65937"/>
                  </a:cubicBezTo>
                  <a:cubicBezTo>
                    <a:pt x="77868" y="67585"/>
                    <a:pt x="79643" y="68624"/>
                    <a:pt x="81569" y="68827"/>
                  </a:cubicBezTo>
                  <a:lnTo>
                    <a:pt x="81569" y="33568"/>
                  </a:lnTo>
                  <a:lnTo>
                    <a:pt x="46538" y="33568"/>
                  </a:lnTo>
                  <a:cubicBezTo>
                    <a:pt x="46792" y="31718"/>
                    <a:pt x="47831" y="30045"/>
                    <a:pt x="49403" y="29006"/>
                  </a:cubicBezTo>
                  <a:cubicBezTo>
                    <a:pt x="53763" y="26217"/>
                    <a:pt x="56652" y="21325"/>
                    <a:pt x="56652" y="15774"/>
                  </a:cubicBezTo>
                  <a:cubicBezTo>
                    <a:pt x="56652" y="7065"/>
                    <a:pt x="49610" y="0"/>
                    <a:pt x="40901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921173" y="4453925"/>
            <a:ext cx="7318127" cy="59898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tx1"/>
                </a:solidFill>
                <a:latin typeface="Nunito ExtraBold" panose="020B0604020202020204" charset="0"/>
              </a:rPr>
              <a:t>JF </a:t>
            </a:r>
            <a:r>
              <a:rPr lang="id-ID" dirty="0">
                <a:solidFill>
                  <a:srgbClr val="FF0000"/>
                </a:solidFill>
                <a:latin typeface="Nunito ExtraBold" panose="020B0604020202020204" charset="0"/>
              </a:rPr>
              <a:t>wajib</a:t>
            </a:r>
            <a:r>
              <a:rPr lang="id-ID" dirty="0">
                <a:solidFill>
                  <a:schemeClr val="tx1"/>
                </a:solidFill>
                <a:latin typeface="Nunito ExtraBold" panose="020B0604020202020204" charset="0"/>
              </a:rPr>
              <a:t> mengupload </a:t>
            </a:r>
            <a:r>
              <a:rPr lang="id-ID" dirty="0">
                <a:solidFill>
                  <a:srgbClr val="FF0000"/>
                </a:solidFill>
                <a:latin typeface="Nunito ExtraBold" panose="020B0604020202020204" charset="0"/>
              </a:rPr>
              <a:t>dokumen </a:t>
            </a:r>
            <a:r>
              <a:rPr lang="en-US" dirty="0" err="1">
                <a:solidFill>
                  <a:srgbClr val="FF0000"/>
                </a:solidFill>
                <a:latin typeface="Nunito ExtraBold" panose="020B0604020202020204" charset="0"/>
              </a:rPr>
              <a:t>penetapan</a:t>
            </a:r>
            <a:r>
              <a:rPr lang="en-US" dirty="0">
                <a:solidFill>
                  <a:srgbClr val="FF0000"/>
                </a:solidFill>
                <a:latin typeface="Nunito ExtraBold" panose="020B060402020202020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Nunito ExtraBold" panose="020B0604020202020204" charset="0"/>
              </a:rPr>
              <a:t>angka</a:t>
            </a:r>
            <a:r>
              <a:rPr lang="en-US" dirty="0">
                <a:solidFill>
                  <a:srgbClr val="FF0000"/>
                </a:solidFill>
                <a:latin typeface="Nunito ExtraBold" panose="020B060402020202020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Nunito ExtraBold" panose="020B0604020202020204" charset="0"/>
              </a:rPr>
              <a:t>kredit</a:t>
            </a:r>
            <a:r>
              <a:rPr lang="en-US" dirty="0">
                <a:solidFill>
                  <a:srgbClr val="FF0000"/>
                </a:solidFill>
                <a:latin typeface="Nunito ExtraBold" panose="020B060402020202020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Nunito ExtraBold" panose="020B0604020202020204" charset="0"/>
              </a:rPr>
              <a:t>yang </a:t>
            </a:r>
            <a:r>
              <a:rPr lang="en-US" dirty="0" err="1">
                <a:solidFill>
                  <a:schemeClr val="tx1"/>
                </a:solidFill>
                <a:latin typeface="Nunito ExtraBold" panose="020B0604020202020204" charset="0"/>
              </a:rPr>
              <a:t>dihasilkan</a:t>
            </a:r>
            <a:r>
              <a:rPr lang="en-US" dirty="0">
                <a:solidFill>
                  <a:schemeClr val="tx1"/>
                </a:solidFill>
                <a:latin typeface="Nunito ExtraBold" panose="020B060402020202020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Nunito ExtraBold" panose="020B0604020202020204" charset="0"/>
              </a:rPr>
              <a:t>dari</a:t>
            </a:r>
            <a:r>
              <a:rPr lang="en-US" dirty="0">
                <a:solidFill>
                  <a:schemeClr val="tx1"/>
                </a:solidFill>
                <a:latin typeface="Nunito ExtraBold" panose="020B060402020202020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Nunito ExtraBold" panose="020B0604020202020204" charset="0"/>
              </a:rPr>
              <a:t>aplikasi</a:t>
            </a:r>
            <a:r>
              <a:rPr lang="en-US" dirty="0">
                <a:solidFill>
                  <a:schemeClr val="tx1"/>
                </a:solidFill>
                <a:latin typeface="Nunito ExtraBold" panose="020B0604020202020204" charset="0"/>
              </a:rPr>
              <a:t> lain</a:t>
            </a:r>
            <a:endParaRPr lang="id-ID" dirty="0">
              <a:solidFill>
                <a:schemeClr val="tx1"/>
              </a:solidFill>
              <a:latin typeface="Nunito ExtraBold" panose="020B06040202020202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23"/>
          <p:cNvSpPr/>
          <p:nvPr/>
        </p:nvSpPr>
        <p:spPr>
          <a:xfrm rot="10800000" flipH="1">
            <a:off x="7353400" y="8746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3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-01.1- Pelaporan Angka Kredit</a:t>
            </a:r>
            <a:endParaRPr dirty="0"/>
          </a:p>
        </p:txBody>
      </p:sp>
      <p:sp>
        <p:nvSpPr>
          <p:cNvPr id="760" name="Google Shape;760;p23"/>
          <p:cNvSpPr/>
          <p:nvPr/>
        </p:nvSpPr>
        <p:spPr>
          <a:xfrm>
            <a:off x="876400" y="0"/>
            <a:ext cx="2162100" cy="5151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61" name="Google Shape;76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0138" y="678000"/>
            <a:ext cx="1714626" cy="1734649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23"/>
          <p:cNvSpPr txBox="1">
            <a:spLocks noGrp="1"/>
          </p:cNvSpPr>
          <p:nvPr>
            <p:ph type="ctrTitle"/>
          </p:nvPr>
        </p:nvSpPr>
        <p:spPr>
          <a:xfrm>
            <a:off x="1096300" y="2610400"/>
            <a:ext cx="1722300" cy="3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JAFUNG</a:t>
            </a:r>
            <a:endParaRPr sz="1400" dirty="0"/>
          </a:p>
        </p:txBody>
      </p:sp>
      <p:sp>
        <p:nvSpPr>
          <p:cNvPr id="763" name="Google Shape;763;p23"/>
          <p:cNvSpPr txBox="1">
            <a:spLocks noGrp="1"/>
          </p:cNvSpPr>
          <p:nvPr>
            <p:ph type="subTitle" idx="4294967295"/>
          </p:nvPr>
        </p:nvSpPr>
        <p:spPr>
          <a:xfrm>
            <a:off x="1276000" y="3569125"/>
            <a:ext cx="1362900" cy="11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900" dirty="0" err="1">
                <a:latin typeface="Nunito"/>
                <a:ea typeface="Nunito"/>
                <a:cs typeface="Nunito"/>
                <a:sym typeface="Nunito"/>
              </a:rPr>
              <a:t>Perekaman</a:t>
            </a:r>
            <a:r>
              <a:rPr lang="es" sz="900" dirty="0">
                <a:latin typeface="Nunito"/>
                <a:ea typeface="Nunito"/>
                <a:cs typeface="Nunito"/>
                <a:sym typeface="Nunito"/>
              </a:rPr>
              <a:t> data pada e-Jafung modul Pelaporan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900" dirty="0">
                <a:latin typeface="Nunito"/>
                <a:ea typeface="Nunito"/>
                <a:cs typeface="Nunito"/>
                <a:sym typeface="Nunito"/>
              </a:rPr>
              <a:t>role user Jafung</a:t>
            </a:r>
            <a:endParaRPr sz="900" dirty="0"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64" name="Google Shape;764;p23"/>
          <p:cNvCxnSpPr/>
          <p:nvPr/>
        </p:nvCxnSpPr>
        <p:spPr>
          <a:xfrm>
            <a:off x="1528775" y="2597338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5" name="Google Shape;765;p23"/>
          <p:cNvCxnSpPr/>
          <p:nvPr/>
        </p:nvCxnSpPr>
        <p:spPr>
          <a:xfrm>
            <a:off x="1528750" y="3021863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6" name="Google Shape;766;p23"/>
          <p:cNvCxnSpPr/>
          <p:nvPr/>
        </p:nvCxnSpPr>
        <p:spPr>
          <a:xfrm>
            <a:off x="3038500" y="2885738"/>
            <a:ext cx="4629000" cy="0"/>
          </a:xfrm>
          <a:prstGeom prst="straightConnector1">
            <a:avLst/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67" name="Google Shape;767;p23"/>
          <p:cNvSpPr txBox="1">
            <a:spLocks noGrp="1"/>
          </p:cNvSpPr>
          <p:nvPr>
            <p:ph type="ctrTitle"/>
          </p:nvPr>
        </p:nvSpPr>
        <p:spPr>
          <a:xfrm>
            <a:off x="3505122" y="1715868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sp>
        <p:nvSpPr>
          <p:cNvPr id="768" name="Google Shape;768;p23"/>
          <p:cNvSpPr txBox="1">
            <a:spLocks noGrp="1"/>
          </p:cNvSpPr>
          <p:nvPr>
            <p:ph type="title" idx="4294967295"/>
          </p:nvPr>
        </p:nvSpPr>
        <p:spPr>
          <a:xfrm>
            <a:off x="3809922" y="2056156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01.1.A</a:t>
            </a:r>
            <a:endParaRPr sz="900" dirty="0"/>
          </a:p>
        </p:txBody>
      </p:sp>
      <p:sp>
        <p:nvSpPr>
          <p:cNvPr id="769" name="Google Shape;769;p23"/>
          <p:cNvSpPr txBox="1">
            <a:spLocks noGrp="1"/>
          </p:cNvSpPr>
          <p:nvPr>
            <p:ph type="title" idx="4294967295"/>
          </p:nvPr>
        </p:nvSpPr>
        <p:spPr>
          <a:xfrm>
            <a:off x="4611047" y="2056143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 err="1">
                <a:latin typeface="Nunito Light"/>
                <a:ea typeface="Nunito Light"/>
                <a:cs typeface="Nunito Light"/>
                <a:sym typeface="Nunito Light"/>
              </a:rPr>
              <a:t>Perekaman</a:t>
            </a:r>
            <a:r>
              <a:rPr lang="en-US" sz="900" dirty="0"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r>
              <a:rPr lang="en-US" sz="900" dirty="0">
                <a:latin typeface="Nunito Light"/>
                <a:ea typeface="Nunito Light"/>
                <a:cs typeface="Nunito Light"/>
                <a:sym typeface="Nunito Light"/>
              </a:rPr>
              <a:t> </a:t>
            </a:r>
          </a:p>
        </p:txBody>
      </p:sp>
      <p:sp>
        <p:nvSpPr>
          <p:cNvPr id="770" name="Google Shape;770;p23"/>
          <p:cNvSpPr txBox="1">
            <a:spLocks noGrp="1"/>
          </p:cNvSpPr>
          <p:nvPr>
            <p:ph type="title" idx="4294967295"/>
          </p:nvPr>
        </p:nvSpPr>
        <p:spPr>
          <a:xfrm>
            <a:off x="3809922" y="2313959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01.1.B</a:t>
            </a:r>
            <a:endParaRPr sz="900" dirty="0"/>
          </a:p>
        </p:txBody>
      </p:sp>
      <p:sp>
        <p:nvSpPr>
          <p:cNvPr id="771" name="Google Shape;771;p23"/>
          <p:cNvSpPr txBox="1">
            <a:spLocks noGrp="1"/>
          </p:cNvSpPr>
          <p:nvPr>
            <p:ph type="title" idx="4294967295"/>
          </p:nvPr>
        </p:nvSpPr>
        <p:spPr>
          <a:xfrm>
            <a:off x="4632800" y="2571750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Verifikasi</a:t>
            </a:r>
            <a:r>
              <a:rPr lang="en-US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US" sz="900" dirty="0">
              <a:solidFill>
                <a:schemeClr val="tx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2" name="Google Shape;772;p23"/>
          <p:cNvSpPr txBox="1">
            <a:spLocks noGrp="1"/>
          </p:cNvSpPr>
          <p:nvPr>
            <p:ph type="title" idx="4294967295"/>
          </p:nvPr>
        </p:nvSpPr>
        <p:spPr>
          <a:xfrm>
            <a:off x="3809922" y="2562238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900" dirty="0"/>
              <a:t>01.1.C</a:t>
            </a:r>
          </a:p>
        </p:txBody>
      </p:sp>
      <p:sp>
        <p:nvSpPr>
          <p:cNvPr id="773" name="Google Shape;773;p23"/>
          <p:cNvSpPr txBox="1">
            <a:spLocks noGrp="1"/>
          </p:cNvSpPr>
          <p:nvPr>
            <p:ph type="title" idx="4294967295"/>
          </p:nvPr>
        </p:nvSpPr>
        <p:spPr>
          <a:xfrm>
            <a:off x="4611047" y="2316726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900" dirty="0" err="1">
                <a:latin typeface="Nunito Light"/>
                <a:ea typeface="Nunito Light"/>
                <a:cs typeface="Nunito Light"/>
                <a:sym typeface="Nunito Light"/>
              </a:rPr>
              <a:t>Pengiriman</a:t>
            </a:r>
            <a:r>
              <a:rPr lang="en-ID" sz="900" dirty="0"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ID" sz="900" dirty="0" err="1"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ID" sz="900" dirty="0"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6" name="Google Shape;776;p23"/>
          <p:cNvSpPr/>
          <p:nvPr/>
        </p:nvSpPr>
        <p:spPr>
          <a:xfrm>
            <a:off x="3603247" y="2091681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23"/>
          <p:cNvSpPr/>
          <p:nvPr/>
        </p:nvSpPr>
        <p:spPr>
          <a:xfrm>
            <a:off x="3603247" y="2349484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23"/>
          <p:cNvSpPr/>
          <p:nvPr/>
        </p:nvSpPr>
        <p:spPr>
          <a:xfrm>
            <a:off x="3603247" y="2607288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3"/>
          <p:cNvSpPr/>
          <p:nvPr/>
        </p:nvSpPr>
        <p:spPr>
          <a:xfrm>
            <a:off x="8131225" y="1763150"/>
            <a:ext cx="2163900" cy="21639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3"/>
          <p:cNvSpPr txBox="1">
            <a:spLocks noGrp="1"/>
          </p:cNvSpPr>
          <p:nvPr>
            <p:ph type="ctrTitle"/>
          </p:nvPr>
        </p:nvSpPr>
        <p:spPr>
          <a:xfrm>
            <a:off x="1096325" y="3253100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126" y="2529623"/>
            <a:ext cx="1110998" cy="45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392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0" y="76200"/>
            <a:ext cx="1110998" cy="457201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718608" y="1692682"/>
            <a:ext cx="1573800" cy="43349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1. </a:t>
            </a:r>
            <a:r>
              <a:rPr lang="en-US" sz="1100" dirty="0" err="1">
                <a:solidFill>
                  <a:schemeClr val="tx1"/>
                </a:solidFill>
                <a:latin typeface="Nunito ExtraBold" panose="020B0604020202020204" charset="0"/>
              </a:rPr>
              <a:t>Rekam</a:t>
            </a:r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Nunito ExtraBold" panose="020B0604020202020204" charset="0"/>
              </a:rPr>
              <a:t>Pelaporan</a:t>
            </a:r>
            <a:endParaRPr lang="en-US" sz="1100" dirty="0">
              <a:solidFill>
                <a:schemeClr val="tx1"/>
              </a:solidFill>
              <a:latin typeface="Nunito ExtraBold" panose="020B0604020202020204" charset="0"/>
            </a:endParaRPr>
          </a:p>
          <a:p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(</a:t>
            </a:r>
            <a:r>
              <a:rPr lang="en-US" sz="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Pelaporan</a:t>
            </a:r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 – </a:t>
            </a:r>
            <a:r>
              <a:rPr lang="en-US" sz="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Rekam</a:t>
            </a:r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90880" y="2851963"/>
            <a:ext cx="3136054" cy="43349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2. </a:t>
            </a:r>
            <a:r>
              <a:rPr lang="en-US" sz="1100" dirty="0" err="1">
                <a:solidFill>
                  <a:schemeClr val="tx1"/>
                </a:solidFill>
                <a:latin typeface="Nunito ExtraBold" panose="020B0604020202020204" charset="0"/>
              </a:rPr>
              <a:t>Kirim</a:t>
            </a:r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Nunito ExtraBold" panose="020B0604020202020204" charset="0"/>
              </a:rPr>
              <a:t>Pelaporan</a:t>
            </a:r>
            <a:endParaRPr lang="en-US" sz="1100" dirty="0">
              <a:solidFill>
                <a:schemeClr val="tx1"/>
              </a:solidFill>
              <a:latin typeface="Nunito ExtraBold" panose="020B0604020202020204" charset="0"/>
            </a:endParaRPr>
          </a:p>
          <a:p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(</a:t>
            </a:r>
            <a:r>
              <a:rPr lang="en-US" sz="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Pelaporan</a:t>
            </a:r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 – </a:t>
            </a:r>
            <a:r>
              <a:rPr lang="en-US" sz="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Rekam</a:t>
            </a:r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– </a:t>
            </a:r>
            <a:r>
              <a:rPr lang="en-US" sz="8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Action</a:t>
            </a:r>
            <a:r>
              <a:rPr lang="en-US" sz="800" dirty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- </a:t>
            </a:r>
            <a:r>
              <a:rPr lang="en-US" sz="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Kirim</a:t>
            </a:r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cxnSp>
        <p:nvCxnSpPr>
          <p:cNvPr id="20" name="Elbow Connector 19"/>
          <p:cNvCxnSpPr>
            <a:cxnSpLocks/>
            <a:stCxn id="11" idx="1"/>
            <a:endCxn id="16" idx="1"/>
          </p:cNvCxnSpPr>
          <p:nvPr/>
        </p:nvCxnSpPr>
        <p:spPr>
          <a:xfrm rot="10800000" flipV="1">
            <a:off x="690880" y="1909428"/>
            <a:ext cx="27728" cy="1159281"/>
          </a:xfrm>
          <a:prstGeom prst="bentConnector3">
            <a:avLst>
              <a:gd name="adj1" fmla="val 924437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mond 27"/>
          <p:cNvSpPr/>
          <p:nvPr/>
        </p:nvSpPr>
        <p:spPr>
          <a:xfrm>
            <a:off x="4815840" y="1998574"/>
            <a:ext cx="1503680" cy="1503680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Nunito ExtraBold" panose="020B0604020202020204" charset="0"/>
              </a:rPr>
              <a:t>3. </a:t>
            </a:r>
            <a:r>
              <a:rPr lang="en-US" sz="1000" dirty="0" err="1">
                <a:solidFill>
                  <a:schemeClr val="tx1"/>
                </a:solidFill>
                <a:latin typeface="Nunito ExtraBold" panose="020B0604020202020204" charset="0"/>
              </a:rPr>
              <a:t>Verifikasi</a:t>
            </a:r>
            <a:endParaRPr lang="en-US" sz="1000" dirty="0">
              <a:solidFill>
                <a:schemeClr val="tx1"/>
              </a:solidFill>
              <a:latin typeface="Nunito ExtraBold" panose="020B0604020202020204" charset="0"/>
            </a:endParaRPr>
          </a:p>
          <a:p>
            <a:pPr algn="ctr"/>
            <a:r>
              <a:rPr lang="en-US" sz="700" dirty="0">
                <a:solidFill>
                  <a:schemeClr val="tx1"/>
                </a:solidFill>
                <a:latin typeface="Century Gothic" panose="020B0502020202020204" pitchFamily="34" charset="0"/>
              </a:rPr>
              <a:t>(admin </a:t>
            </a:r>
            <a:r>
              <a:rPr lang="en-US" sz="7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satker</a:t>
            </a:r>
            <a:r>
              <a:rPr lang="en-US" sz="7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29" name="Flowchart: Data 28"/>
          <p:cNvSpPr/>
          <p:nvPr/>
        </p:nvSpPr>
        <p:spPr>
          <a:xfrm>
            <a:off x="7261013" y="2509742"/>
            <a:ext cx="1246294" cy="456102"/>
          </a:xfrm>
          <a:prstGeom prst="flowChartInputOutpu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Angka </a:t>
            </a:r>
            <a:r>
              <a:rPr lang="en-US" sz="1100" dirty="0" err="1">
                <a:solidFill>
                  <a:schemeClr val="tx1"/>
                </a:solidFill>
                <a:latin typeface="Nunito ExtraBold" panose="020B0604020202020204" charset="0"/>
              </a:rPr>
              <a:t>Kredit</a:t>
            </a:r>
            <a:endParaRPr lang="en-US" sz="1100" dirty="0">
              <a:solidFill>
                <a:schemeClr val="tx1"/>
              </a:solidFill>
              <a:latin typeface="Nunito ExtraBold" panose="020B0604020202020204" charset="0"/>
            </a:endParaRPr>
          </a:p>
        </p:txBody>
      </p:sp>
      <p:cxnSp>
        <p:nvCxnSpPr>
          <p:cNvPr id="31" name="Elbow Connector 30"/>
          <p:cNvCxnSpPr>
            <a:stCxn id="16" idx="3"/>
            <a:endCxn id="28" idx="1"/>
          </p:cNvCxnSpPr>
          <p:nvPr/>
        </p:nvCxnSpPr>
        <p:spPr>
          <a:xfrm flipV="1">
            <a:off x="3826934" y="2750414"/>
            <a:ext cx="988906" cy="318296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cxnSpLocks/>
            <a:stCxn id="28" idx="0"/>
          </p:cNvCxnSpPr>
          <p:nvPr/>
        </p:nvCxnSpPr>
        <p:spPr>
          <a:xfrm rot="16200000" flipV="1">
            <a:off x="3922856" y="353750"/>
            <a:ext cx="71950" cy="3217698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8" idx="3"/>
            <a:endCxn id="29" idx="2"/>
          </p:cNvCxnSpPr>
          <p:nvPr/>
        </p:nvCxnSpPr>
        <p:spPr>
          <a:xfrm flipV="1">
            <a:off x="6319520" y="2737793"/>
            <a:ext cx="1066122" cy="1262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19520" y="2488798"/>
            <a:ext cx="6366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Nunito ExtraBold" panose="020B0604020202020204" charset="0"/>
              </a:rPr>
              <a:t>Setuju</a:t>
            </a:r>
            <a:endParaRPr lang="en-US" sz="1000" dirty="0">
              <a:latin typeface="Nunito ExtraBold" panose="020B060402020202020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25254" y="1801707"/>
            <a:ext cx="8297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Nunito ExtraBold" panose="020B0604020202020204" charset="0"/>
              </a:rPr>
              <a:t>Perbaikan</a:t>
            </a:r>
            <a:endParaRPr lang="en-US" sz="1000" dirty="0">
              <a:latin typeface="Nunito ExtraBold" panose="020B0604020202020204" charset="0"/>
            </a:endParaRPr>
          </a:p>
        </p:txBody>
      </p:sp>
      <p:sp>
        <p:nvSpPr>
          <p:cNvPr id="38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349982" y="416773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ALUR UMUM MODUL PELAPORAN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4463627" y="2997267"/>
            <a:ext cx="2208106" cy="379306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Pelaporan</a:t>
            </a:r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 – </a:t>
            </a:r>
            <a:r>
              <a:rPr lang="en-US" sz="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Verifikasi</a:t>
            </a:r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- </a:t>
            </a:r>
            <a:r>
              <a:rPr lang="en-US" sz="8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Action</a:t>
            </a:r>
            <a:r>
              <a:rPr lang="en-US" sz="800" dirty="0">
                <a:solidFill>
                  <a:srgbClr val="00B050"/>
                </a:solidFill>
                <a:latin typeface="Century Gothic" panose="020B0502020202020204" pitchFamily="34" charset="0"/>
              </a:rPr>
              <a:t> </a:t>
            </a:r>
            <a:r>
              <a:rPr lang="en-US" sz="800" dirty="0">
                <a:solidFill>
                  <a:schemeClr val="tx1"/>
                </a:solidFill>
                <a:latin typeface="Century Gothic" panose="020B0502020202020204" pitchFamily="34" charset="0"/>
              </a:rPr>
              <a:t>- </a:t>
            </a:r>
            <a:r>
              <a:rPr lang="en-US" sz="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Verifikasi</a:t>
            </a:r>
            <a:endParaRPr lang="en-US" sz="8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en-US" sz="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ounded Rectangle 15">
            <a:extLst>
              <a:ext uri="{FF2B5EF4-FFF2-40B4-BE49-F238E27FC236}">
                <a16:creationId xmlns:a16="http://schemas.microsoft.com/office/drawing/2014/main" id="{89D5F65C-141D-9C55-35DF-A9C1F598FC1C}"/>
              </a:ext>
            </a:extLst>
          </p:cNvPr>
          <p:cNvSpPr/>
          <p:nvPr/>
        </p:nvSpPr>
        <p:spPr>
          <a:xfrm>
            <a:off x="690880" y="4138845"/>
            <a:ext cx="3136054" cy="41468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Targeted </a:t>
            </a:r>
            <a:r>
              <a:rPr lang="en-US" sz="1100" dirty="0" err="1">
                <a:solidFill>
                  <a:schemeClr val="tx1"/>
                </a:solidFill>
                <a:latin typeface="Nunito ExtraBold" panose="020B0604020202020204" charset="0"/>
              </a:rPr>
              <a:t>Peserta</a:t>
            </a:r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Nunito ExtraBold" panose="020B0604020202020204" charset="0"/>
              </a:rPr>
              <a:t>Ukom</a:t>
            </a:r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Nunito ExtraBold" panose="020B0604020202020204" charset="0"/>
              </a:rPr>
              <a:t>Kenaikan</a:t>
            </a:r>
            <a:r>
              <a:rPr lang="en-US" sz="1100" dirty="0">
                <a:solidFill>
                  <a:schemeClr val="tx1"/>
                </a:solidFill>
                <a:latin typeface="Nunito ExtraBold" panose="020B0604020202020204" charset="0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Nunito ExtraBold" panose="020B0604020202020204" charset="0"/>
              </a:rPr>
              <a:t>Jenjang</a:t>
            </a:r>
            <a:endParaRPr lang="en-US" sz="1100" dirty="0">
              <a:solidFill>
                <a:schemeClr val="tx1"/>
              </a:solidFill>
              <a:latin typeface="Nunito ExtraBold" panose="020B0604020202020204" charset="0"/>
            </a:endParaRPr>
          </a:p>
        </p:txBody>
      </p:sp>
      <p:cxnSp>
        <p:nvCxnSpPr>
          <p:cNvPr id="19" name="Elbow Connector 32">
            <a:extLst>
              <a:ext uri="{FF2B5EF4-FFF2-40B4-BE49-F238E27FC236}">
                <a16:creationId xmlns:a16="http://schemas.microsoft.com/office/drawing/2014/main" id="{B22488D5-A3DD-668B-6D50-AF5851011DE0}"/>
              </a:ext>
            </a:extLst>
          </p:cNvPr>
          <p:cNvCxnSpPr>
            <a:cxnSpLocks/>
            <a:stCxn id="29" idx="4"/>
            <a:endCxn id="18" idx="3"/>
          </p:cNvCxnSpPr>
          <p:nvPr/>
        </p:nvCxnSpPr>
        <p:spPr>
          <a:xfrm rot="5400000">
            <a:off x="5165376" y="1627402"/>
            <a:ext cx="1380342" cy="405722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6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23"/>
          <p:cNvSpPr/>
          <p:nvPr/>
        </p:nvSpPr>
        <p:spPr>
          <a:xfrm rot="10800000" flipH="1">
            <a:off x="7353400" y="8746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3"/>
          <p:cNvSpPr txBox="1">
            <a:spLocks noGrp="1"/>
          </p:cNvSpPr>
          <p:nvPr>
            <p:ph type="ctrTitle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-01.1- Pelaporan Angka Kredit</a:t>
            </a:r>
            <a:endParaRPr dirty="0"/>
          </a:p>
        </p:txBody>
      </p:sp>
      <p:sp>
        <p:nvSpPr>
          <p:cNvPr id="760" name="Google Shape;760;p23"/>
          <p:cNvSpPr/>
          <p:nvPr/>
        </p:nvSpPr>
        <p:spPr>
          <a:xfrm>
            <a:off x="876400" y="0"/>
            <a:ext cx="2162100" cy="51516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61" name="Google Shape;76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0138" y="678000"/>
            <a:ext cx="1714626" cy="1734649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23"/>
          <p:cNvSpPr txBox="1">
            <a:spLocks noGrp="1"/>
          </p:cNvSpPr>
          <p:nvPr>
            <p:ph type="ctrTitle"/>
          </p:nvPr>
        </p:nvSpPr>
        <p:spPr>
          <a:xfrm>
            <a:off x="1096300" y="2610400"/>
            <a:ext cx="1722300" cy="39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JAFUNG</a:t>
            </a:r>
            <a:endParaRPr sz="1400" dirty="0"/>
          </a:p>
        </p:txBody>
      </p:sp>
      <p:sp>
        <p:nvSpPr>
          <p:cNvPr id="763" name="Google Shape;763;p23"/>
          <p:cNvSpPr txBox="1">
            <a:spLocks noGrp="1"/>
          </p:cNvSpPr>
          <p:nvPr>
            <p:ph type="subTitle" idx="4294967295"/>
          </p:nvPr>
        </p:nvSpPr>
        <p:spPr>
          <a:xfrm>
            <a:off x="1276000" y="3569125"/>
            <a:ext cx="1362900" cy="11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900" dirty="0" err="1">
                <a:latin typeface="Nunito"/>
                <a:ea typeface="Nunito"/>
                <a:cs typeface="Nunito"/>
                <a:sym typeface="Nunito"/>
              </a:rPr>
              <a:t>Perekaman</a:t>
            </a:r>
            <a:r>
              <a:rPr lang="es" sz="900" dirty="0">
                <a:latin typeface="Nunito"/>
                <a:ea typeface="Nunito"/>
                <a:cs typeface="Nunito"/>
                <a:sym typeface="Nunito"/>
              </a:rPr>
              <a:t> data pada e-Jafung modul Pelaporan</a:t>
            </a: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900" dirty="0">
                <a:latin typeface="Nunito"/>
                <a:ea typeface="Nunito"/>
                <a:cs typeface="Nunito"/>
                <a:sym typeface="Nunito"/>
              </a:rPr>
              <a:t>role user Jafung</a:t>
            </a:r>
            <a:endParaRPr sz="900" dirty="0"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764" name="Google Shape;764;p23"/>
          <p:cNvCxnSpPr/>
          <p:nvPr/>
        </p:nvCxnSpPr>
        <p:spPr>
          <a:xfrm>
            <a:off x="1528775" y="2597338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5" name="Google Shape;765;p23"/>
          <p:cNvCxnSpPr/>
          <p:nvPr/>
        </p:nvCxnSpPr>
        <p:spPr>
          <a:xfrm>
            <a:off x="1528750" y="3021863"/>
            <a:ext cx="8574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6" name="Google Shape;766;p23"/>
          <p:cNvCxnSpPr/>
          <p:nvPr/>
        </p:nvCxnSpPr>
        <p:spPr>
          <a:xfrm>
            <a:off x="3038500" y="3310611"/>
            <a:ext cx="4629000" cy="0"/>
          </a:xfrm>
          <a:prstGeom prst="straightConnector1">
            <a:avLst/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67" name="Google Shape;767;p23"/>
          <p:cNvSpPr txBox="1">
            <a:spLocks noGrp="1"/>
          </p:cNvSpPr>
          <p:nvPr>
            <p:ph type="ctrTitle"/>
          </p:nvPr>
        </p:nvSpPr>
        <p:spPr>
          <a:xfrm>
            <a:off x="3505122" y="1715868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sp>
        <p:nvSpPr>
          <p:cNvPr id="768" name="Google Shape;768;p23"/>
          <p:cNvSpPr txBox="1">
            <a:spLocks noGrp="1"/>
          </p:cNvSpPr>
          <p:nvPr>
            <p:ph type="title" idx="4294967295"/>
          </p:nvPr>
        </p:nvSpPr>
        <p:spPr>
          <a:xfrm>
            <a:off x="3809922" y="2056156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01.1.A</a:t>
            </a:r>
            <a:endParaRPr sz="900" dirty="0"/>
          </a:p>
        </p:txBody>
      </p:sp>
      <p:sp>
        <p:nvSpPr>
          <p:cNvPr id="769" name="Google Shape;769;p23"/>
          <p:cNvSpPr txBox="1">
            <a:spLocks noGrp="1"/>
          </p:cNvSpPr>
          <p:nvPr>
            <p:ph type="title" idx="4294967295"/>
          </p:nvPr>
        </p:nvSpPr>
        <p:spPr>
          <a:xfrm>
            <a:off x="4611047" y="2056143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 err="1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Perekaman</a:t>
            </a:r>
            <a:r>
              <a:rPr lang="en-US" sz="900" dirty="0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r>
              <a:rPr lang="en-US" sz="900" dirty="0">
                <a:solidFill>
                  <a:srgbClr val="FF0000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</a:p>
        </p:txBody>
      </p:sp>
      <p:sp>
        <p:nvSpPr>
          <p:cNvPr id="770" name="Google Shape;770;p23"/>
          <p:cNvSpPr txBox="1">
            <a:spLocks noGrp="1"/>
          </p:cNvSpPr>
          <p:nvPr>
            <p:ph type="title" idx="4294967295"/>
          </p:nvPr>
        </p:nvSpPr>
        <p:spPr>
          <a:xfrm>
            <a:off x="3809922" y="2313959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/>
              <a:t>01.1.B</a:t>
            </a:r>
            <a:endParaRPr sz="900" dirty="0"/>
          </a:p>
        </p:txBody>
      </p:sp>
      <p:sp>
        <p:nvSpPr>
          <p:cNvPr id="771" name="Google Shape;771;p23"/>
          <p:cNvSpPr txBox="1">
            <a:spLocks noGrp="1"/>
          </p:cNvSpPr>
          <p:nvPr>
            <p:ph type="title" idx="4294967295"/>
          </p:nvPr>
        </p:nvSpPr>
        <p:spPr>
          <a:xfrm>
            <a:off x="4632800" y="2571750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Verifikasi</a:t>
            </a:r>
            <a:r>
              <a:rPr lang="en-US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US" sz="900" dirty="0">
              <a:solidFill>
                <a:schemeClr val="tx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2" name="Google Shape;772;p23"/>
          <p:cNvSpPr txBox="1">
            <a:spLocks noGrp="1"/>
          </p:cNvSpPr>
          <p:nvPr>
            <p:ph type="title" idx="4294967295"/>
          </p:nvPr>
        </p:nvSpPr>
        <p:spPr>
          <a:xfrm>
            <a:off x="3809922" y="2562238"/>
            <a:ext cx="8574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900" dirty="0"/>
              <a:t>01.1.C</a:t>
            </a:r>
          </a:p>
        </p:txBody>
      </p:sp>
      <p:sp>
        <p:nvSpPr>
          <p:cNvPr id="773" name="Google Shape;773;p23"/>
          <p:cNvSpPr txBox="1">
            <a:spLocks noGrp="1"/>
          </p:cNvSpPr>
          <p:nvPr>
            <p:ph type="title" idx="4294967295"/>
          </p:nvPr>
        </p:nvSpPr>
        <p:spPr>
          <a:xfrm>
            <a:off x="4611047" y="2316726"/>
            <a:ext cx="2846100" cy="16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Pengiriman</a:t>
            </a:r>
            <a:r>
              <a:rPr lang="en-ID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 </a:t>
            </a:r>
            <a:r>
              <a:rPr lang="en-ID" sz="900" dirty="0" err="1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Pelaporan</a:t>
            </a:r>
            <a:endParaRPr lang="en-ID" sz="900" dirty="0">
              <a:solidFill>
                <a:schemeClr val="tx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776" name="Google Shape;776;p23"/>
          <p:cNvSpPr/>
          <p:nvPr/>
        </p:nvSpPr>
        <p:spPr>
          <a:xfrm>
            <a:off x="3603247" y="2091681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23"/>
          <p:cNvSpPr/>
          <p:nvPr/>
        </p:nvSpPr>
        <p:spPr>
          <a:xfrm>
            <a:off x="3603247" y="2349484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23"/>
          <p:cNvSpPr/>
          <p:nvPr/>
        </p:nvSpPr>
        <p:spPr>
          <a:xfrm>
            <a:off x="3603247" y="2607288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3"/>
          <p:cNvSpPr/>
          <p:nvPr/>
        </p:nvSpPr>
        <p:spPr>
          <a:xfrm>
            <a:off x="8131225" y="1763150"/>
            <a:ext cx="2163900" cy="21639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3"/>
          <p:cNvSpPr txBox="1">
            <a:spLocks noGrp="1"/>
          </p:cNvSpPr>
          <p:nvPr>
            <p:ph type="ctrTitle"/>
          </p:nvPr>
        </p:nvSpPr>
        <p:spPr>
          <a:xfrm>
            <a:off x="1096325" y="3253100"/>
            <a:ext cx="1722300" cy="27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/>
              <a:t>PELAPORAN</a:t>
            </a:r>
            <a:endParaRPr sz="10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126" y="2529623"/>
            <a:ext cx="1110998" cy="457201"/>
          </a:xfrm>
          <a:prstGeom prst="rect">
            <a:avLst/>
          </a:prstGeom>
        </p:spPr>
      </p:pic>
      <p:sp>
        <p:nvSpPr>
          <p:cNvPr id="2" name="Google Shape;778;p23">
            <a:extLst>
              <a:ext uri="{FF2B5EF4-FFF2-40B4-BE49-F238E27FC236}">
                <a16:creationId xmlns:a16="http://schemas.microsoft.com/office/drawing/2014/main" id="{3729AC9D-ABFA-D73A-7BEC-25D4ED7E9D8F}"/>
              </a:ext>
            </a:extLst>
          </p:cNvPr>
          <p:cNvSpPr/>
          <p:nvPr/>
        </p:nvSpPr>
        <p:spPr>
          <a:xfrm>
            <a:off x="3615978" y="2821720"/>
            <a:ext cx="96600" cy="966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772;p23">
            <a:extLst>
              <a:ext uri="{FF2B5EF4-FFF2-40B4-BE49-F238E27FC236}">
                <a16:creationId xmlns:a16="http://schemas.microsoft.com/office/drawing/2014/main" id="{641E17C8-30AE-3DD9-F5C8-6F787879A7EC}"/>
              </a:ext>
            </a:extLst>
          </p:cNvPr>
          <p:cNvSpPr txBox="1">
            <a:spLocks/>
          </p:cNvSpPr>
          <p:nvPr/>
        </p:nvSpPr>
        <p:spPr>
          <a:xfrm>
            <a:off x="3809922" y="2804516"/>
            <a:ext cx="857400" cy="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unito ExtraBold"/>
              <a:buNone/>
              <a:defRPr sz="28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r>
              <a:rPr lang="en-US" sz="900" dirty="0"/>
              <a:t>01.1.D</a:t>
            </a:r>
          </a:p>
        </p:txBody>
      </p:sp>
      <p:sp>
        <p:nvSpPr>
          <p:cNvPr id="4" name="Google Shape;771;p23">
            <a:extLst>
              <a:ext uri="{FF2B5EF4-FFF2-40B4-BE49-F238E27FC236}">
                <a16:creationId xmlns:a16="http://schemas.microsoft.com/office/drawing/2014/main" id="{77C6C92B-E990-D0AA-52B8-9830630DC1EF}"/>
              </a:ext>
            </a:extLst>
          </p:cNvPr>
          <p:cNvSpPr txBox="1">
            <a:spLocks/>
          </p:cNvSpPr>
          <p:nvPr/>
        </p:nvSpPr>
        <p:spPr>
          <a:xfrm>
            <a:off x="4632800" y="2826774"/>
            <a:ext cx="2846100" cy="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Nunito ExtraBold"/>
              <a:buNone/>
              <a:defRPr sz="28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Kodchasan"/>
              <a:buNone/>
              <a:defRPr sz="28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  <a:latin typeface="Nunito Light"/>
                <a:ea typeface="Nunito Light"/>
                <a:cs typeface="Nunito Light"/>
                <a:sym typeface="Nunito Light"/>
              </a:rPr>
              <a:t>Rollback</a:t>
            </a:r>
          </a:p>
        </p:txBody>
      </p:sp>
    </p:spTree>
    <p:extLst>
      <p:ext uri="{BB962C8B-B14F-4D97-AF65-F5344CB8AC3E}">
        <p14:creationId xmlns:p14="http://schemas.microsoft.com/office/powerpoint/2010/main" val="1671357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/>
          <p:nvPr/>
        </p:nvSpPr>
        <p:spPr>
          <a:xfrm rot="10800000" flipH="1">
            <a:off x="7486871" y="63225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-01.1.A- </a:t>
            </a:r>
            <a:r>
              <a:rPr lang="en-US" sz="1400" dirty="0"/>
              <a:t>REKAM PELAPORAN</a:t>
            </a:r>
            <a:br>
              <a:rPr lang="en-US" sz="1400" dirty="0"/>
            </a:br>
            <a:r>
              <a:rPr lang="en-US" sz="1400" dirty="0"/>
              <a:t>role user: User JF</a:t>
            </a:r>
            <a:endParaRPr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91254" y="1258971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– </a:t>
            </a:r>
            <a:r>
              <a:rPr lang="en-US" sz="1100" dirty="0" err="1"/>
              <a:t>Rekam</a:t>
            </a:r>
            <a:r>
              <a:rPr lang="en-US" sz="1100" dirty="0"/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A024F2-22BF-2287-98FD-B34F9F64C1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894" y="1919108"/>
            <a:ext cx="8269583" cy="2635054"/>
          </a:xfrm>
          <a:prstGeom prst="rect">
            <a:avLst/>
          </a:prstGeom>
        </p:spPr>
      </p:pic>
      <p:sp>
        <p:nvSpPr>
          <p:cNvPr id="27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5862071" y="2215442"/>
            <a:ext cx="2510700" cy="542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s" sz="1200" dirty="0"/>
              <a:t>Klik submenu “Rekam”</a:t>
            </a:r>
            <a:endParaRPr sz="1200" dirty="0"/>
          </a:p>
        </p:txBody>
      </p:sp>
      <p:sp>
        <p:nvSpPr>
          <p:cNvPr id="23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5825125" y="3558829"/>
            <a:ext cx="2510700" cy="542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s" sz="1200" dirty="0"/>
              <a:t>Klik “Tambah”</a:t>
            </a:r>
            <a:endParaRPr sz="1200" dirty="0"/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81024FCB-25B8-BDCB-0AE9-5DC8CE535BA1}"/>
              </a:ext>
            </a:extLst>
          </p:cNvPr>
          <p:cNvCxnSpPr>
            <a:cxnSpLocks/>
          </p:cNvCxnSpPr>
          <p:nvPr/>
        </p:nvCxnSpPr>
        <p:spPr>
          <a:xfrm flipV="1">
            <a:off x="1025236" y="2486866"/>
            <a:ext cx="4755532" cy="1978916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AD3A60F8-8B5C-D64B-10DB-003BF041A44F}"/>
              </a:ext>
            </a:extLst>
          </p:cNvPr>
          <p:cNvCxnSpPr/>
          <p:nvPr/>
        </p:nvCxnSpPr>
        <p:spPr>
          <a:xfrm rot="10800000" flipV="1">
            <a:off x="6996545" y="2710873"/>
            <a:ext cx="1376226" cy="1119380"/>
          </a:xfrm>
          <a:prstGeom prst="bentConnector3">
            <a:avLst>
              <a:gd name="adj1" fmla="val 3792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275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6CA8C5-BBB7-1311-624B-B093C2BD0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894" y="1341760"/>
            <a:ext cx="5953381" cy="3676131"/>
          </a:xfrm>
          <a:prstGeom prst="rect">
            <a:avLst/>
          </a:prstGeom>
        </p:spPr>
      </p:pic>
      <p:sp>
        <p:nvSpPr>
          <p:cNvPr id="119" name="Google Shape;119;p21"/>
          <p:cNvSpPr/>
          <p:nvPr/>
        </p:nvSpPr>
        <p:spPr>
          <a:xfrm rot="10800000" flipH="1">
            <a:off x="7482448" y="716100"/>
            <a:ext cx="885900" cy="167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ctrTitle" idx="6"/>
          </p:nvPr>
        </p:nvSpPr>
        <p:spPr>
          <a:xfrm>
            <a:off x="2173875" y="716100"/>
            <a:ext cx="6280200" cy="34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-01.1.A- </a:t>
            </a:r>
            <a:r>
              <a:rPr lang="en-US" dirty="0"/>
              <a:t>PROFIL JAFUNG</a:t>
            </a:r>
            <a:br>
              <a:rPr lang="en-US" dirty="0"/>
            </a:br>
            <a:r>
              <a:rPr lang="en-US" dirty="0"/>
              <a:t>role user: User JF</a:t>
            </a:r>
            <a:endParaRPr dirty="0"/>
          </a:p>
        </p:txBody>
      </p:sp>
      <p:sp>
        <p:nvSpPr>
          <p:cNvPr id="9" name="TextBox 8"/>
          <p:cNvSpPr txBox="1"/>
          <p:nvPr/>
        </p:nvSpPr>
        <p:spPr>
          <a:xfrm>
            <a:off x="277439" y="1060326"/>
            <a:ext cx="59109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FFC000"/>
                </a:solidFill>
              </a:rPr>
              <a:t>Akses</a:t>
            </a:r>
            <a:r>
              <a:rPr lang="en-US" sz="1100" b="1" dirty="0">
                <a:solidFill>
                  <a:srgbClr val="FFC000"/>
                </a:solidFill>
              </a:rPr>
              <a:t> Menu </a:t>
            </a:r>
            <a:r>
              <a:rPr lang="en-US" sz="1100" dirty="0"/>
              <a:t>: </a:t>
            </a:r>
            <a:r>
              <a:rPr lang="en-US" sz="1100" dirty="0" err="1"/>
              <a:t>Pelaporan</a:t>
            </a:r>
            <a:r>
              <a:rPr lang="en-US" sz="1100" dirty="0"/>
              <a:t> – </a:t>
            </a:r>
            <a:r>
              <a:rPr lang="en-US" sz="1100" dirty="0" err="1"/>
              <a:t>Rekam</a:t>
            </a:r>
            <a:r>
              <a:rPr lang="en-US" sz="1100" dirty="0"/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4" y="180099"/>
            <a:ext cx="1110998" cy="457201"/>
          </a:xfrm>
          <a:prstGeom prst="rect">
            <a:avLst/>
          </a:prstGeom>
        </p:spPr>
      </p:pic>
      <p:sp>
        <p:nvSpPr>
          <p:cNvPr id="23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5107484" y="2253305"/>
            <a:ext cx="3047043" cy="11801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n-US" sz="1200" dirty="0" err="1"/>
              <a:t>Pastikan</a:t>
            </a:r>
            <a:r>
              <a:rPr lang="en-US" sz="1200" dirty="0"/>
              <a:t> Data Utama </a:t>
            </a:r>
            <a:r>
              <a:rPr lang="en-US" sz="1200" dirty="0" err="1"/>
              <a:t>Benar</a:t>
            </a:r>
            <a:r>
              <a:rPr lang="en-US" sz="1200" dirty="0"/>
              <a:t> </a:t>
            </a:r>
            <a:r>
              <a:rPr lang="en-US" sz="1200" dirty="0" err="1"/>
              <a:t>sebelum</a:t>
            </a:r>
            <a:r>
              <a:rPr lang="en-US" sz="1200" dirty="0"/>
              <a:t> </a:t>
            </a:r>
            <a:r>
              <a:rPr lang="en-US" sz="1200" dirty="0" err="1"/>
              <a:t>melanjutkan</a:t>
            </a:r>
            <a:r>
              <a:rPr lang="en-US" sz="1200" dirty="0"/>
              <a:t> </a:t>
            </a:r>
            <a:r>
              <a:rPr lang="en-US" sz="1200" dirty="0" err="1"/>
              <a:t>ke</a:t>
            </a:r>
            <a:r>
              <a:rPr lang="en-US" sz="1200" dirty="0"/>
              <a:t> </a:t>
            </a:r>
            <a:r>
              <a:rPr lang="en-US" sz="1200" dirty="0" err="1"/>
              <a:t>tombol</a:t>
            </a:r>
            <a:r>
              <a:rPr lang="en-US" sz="1200" dirty="0"/>
              <a:t> Upload dan </a:t>
            </a:r>
            <a:r>
              <a:rPr lang="en-US" sz="1200" dirty="0" err="1"/>
              <a:t>Simpan</a:t>
            </a:r>
            <a:r>
              <a:rPr lang="en-US" sz="1200" dirty="0"/>
              <a:t> </a:t>
            </a:r>
            <a:r>
              <a:rPr lang="en-US" sz="1200" dirty="0" err="1"/>
              <a:t>Pelaporan</a:t>
            </a:r>
            <a:r>
              <a:rPr lang="en-US" sz="1200" dirty="0"/>
              <a:t>, </a:t>
            </a:r>
            <a:r>
              <a:rPr lang="en-US" sz="1200" dirty="0" err="1"/>
              <a:t>Apabila</a:t>
            </a:r>
            <a:r>
              <a:rPr lang="en-US" sz="1200" dirty="0"/>
              <a:t> </a:t>
            </a:r>
            <a:r>
              <a:rPr lang="en-US" sz="1200" dirty="0" err="1"/>
              <a:t>tidak</a:t>
            </a:r>
            <a:r>
              <a:rPr lang="en-US" sz="1200" dirty="0"/>
              <a:t> </a:t>
            </a:r>
            <a:r>
              <a:rPr lang="en-US" sz="1200" dirty="0" err="1"/>
              <a:t>sesuai</a:t>
            </a:r>
            <a:r>
              <a:rPr lang="en-US" sz="1200" dirty="0"/>
              <a:t> </a:t>
            </a:r>
            <a:r>
              <a:rPr lang="en-US" sz="1200" dirty="0" err="1"/>
              <a:t>lakukan</a:t>
            </a:r>
            <a:r>
              <a:rPr lang="en-US" sz="1200" dirty="0"/>
              <a:t> </a:t>
            </a:r>
            <a:r>
              <a:rPr lang="en-US" sz="1200" dirty="0" err="1"/>
              <a:t>perubahan</a:t>
            </a:r>
            <a:r>
              <a:rPr lang="en-US" sz="1200" dirty="0"/>
              <a:t> pada menu </a:t>
            </a:r>
            <a:r>
              <a:rPr lang="en-US" sz="1200" dirty="0" err="1"/>
              <a:t>pengangkatan</a:t>
            </a:r>
            <a:r>
              <a:rPr lang="en-US" sz="1200" dirty="0"/>
              <a:t> -</a:t>
            </a:r>
            <a:r>
              <a:rPr lang="en-US" sz="1200" dirty="0" err="1"/>
              <a:t>profil</a:t>
            </a:r>
            <a:endParaRPr sz="1200" dirty="0"/>
          </a:p>
        </p:txBody>
      </p:sp>
      <p:sp>
        <p:nvSpPr>
          <p:cNvPr id="13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5975630" y="4086689"/>
            <a:ext cx="2510700" cy="542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n-US" sz="1200" dirty="0"/>
              <a:t>Upload File</a:t>
            </a:r>
            <a:endParaRPr sz="1200" dirty="0"/>
          </a:p>
        </p:txBody>
      </p:sp>
      <p:sp>
        <p:nvSpPr>
          <p:cNvPr id="15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6007885" y="4313860"/>
            <a:ext cx="2510700" cy="542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n-US" sz="1200" dirty="0" err="1"/>
              <a:t>Klik</a:t>
            </a:r>
            <a:r>
              <a:rPr lang="en-US" sz="1200" dirty="0"/>
              <a:t> </a:t>
            </a:r>
            <a:r>
              <a:rPr lang="en-US" sz="1200" dirty="0" err="1"/>
              <a:t>Simpan</a:t>
            </a:r>
            <a:endParaRPr sz="1200" dirty="0"/>
          </a:p>
        </p:txBody>
      </p:sp>
      <p:cxnSp>
        <p:nvCxnSpPr>
          <p:cNvPr id="16" name="Google Shape;751;p22"/>
          <p:cNvCxnSpPr/>
          <p:nvPr/>
        </p:nvCxnSpPr>
        <p:spPr>
          <a:xfrm flipH="1">
            <a:off x="2129054" y="4454566"/>
            <a:ext cx="3814321" cy="0"/>
          </a:xfrm>
          <a:prstGeom prst="straightConnector1">
            <a:avLst/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7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5911093" y="1204320"/>
            <a:ext cx="3047043" cy="542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n-US" sz="1200" dirty="0" err="1"/>
              <a:t>Pilih</a:t>
            </a:r>
            <a:r>
              <a:rPr lang="en-US" sz="1200" dirty="0"/>
              <a:t> </a:t>
            </a:r>
            <a:r>
              <a:rPr lang="en-US" sz="1200" dirty="0" err="1"/>
              <a:t>Periode</a:t>
            </a:r>
            <a:r>
              <a:rPr lang="en-US" sz="1200" dirty="0"/>
              <a:t> </a:t>
            </a:r>
            <a:r>
              <a:rPr lang="en-US" sz="1200" dirty="0" err="1"/>
              <a:t>Tahun</a:t>
            </a:r>
            <a:r>
              <a:rPr lang="en-US" sz="1200" dirty="0"/>
              <a:t> </a:t>
            </a:r>
            <a:r>
              <a:rPr lang="en-US" sz="1200" dirty="0" err="1"/>
              <a:t>pelaporan</a:t>
            </a:r>
            <a:endParaRPr sz="1200" dirty="0"/>
          </a:p>
        </p:txBody>
      </p:sp>
      <p:cxnSp>
        <p:nvCxnSpPr>
          <p:cNvPr id="18" name="Google Shape;751;p22"/>
          <p:cNvCxnSpPr>
            <a:cxnSpLocks/>
          </p:cNvCxnSpPr>
          <p:nvPr/>
        </p:nvCxnSpPr>
        <p:spPr>
          <a:xfrm rot="10800000" flipV="1">
            <a:off x="2872509" y="1497320"/>
            <a:ext cx="2941036" cy="743612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1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5859888" y="3298420"/>
            <a:ext cx="3284112" cy="542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n-US" sz="1200" dirty="0" err="1"/>
              <a:t>Isikan</a:t>
            </a:r>
            <a:r>
              <a:rPr lang="en-US" sz="1200" dirty="0"/>
              <a:t> </a:t>
            </a:r>
            <a:r>
              <a:rPr lang="en-US" sz="1200" dirty="0" err="1"/>
              <a:t>Tidak</a:t>
            </a:r>
            <a:r>
              <a:rPr lang="en-US" sz="1200" dirty="0"/>
              <a:t> </a:t>
            </a:r>
            <a:r>
              <a:rPr lang="en-US" sz="1200" dirty="0" err="1"/>
              <a:t>jika</a:t>
            </a:r>
            <a:r>
              <a:rPr lang="en-US" sz="1200" dirty="0"/>
              <a:t> </a:t>
            </a:r>
            <a:r>
              <a:rPr lang="en-US" sz="1200" dirty="0" err="1"/>
              <a:t>tidak</a:t>
            </a:r>
            <a:r>
              <a:rPr lang="en-US" sz="1200" dirty="0"/>
              <a:t> </a:t>
            </a:r>
            <a:r>
              <a:rPr lang="en-US" sz="1200" dirty="0" err="1"/>
              <a:t>ada</a:t>
            </a:r>
            <a:r>
              <a:rPr lang="en-US" sz="1200" dirty="0"/>
              <a:t> SKP </a:t>
            </a:r>
            <a:r>
              <a:rPr lang="en-US" sz="1200" dirty="0" err="1"/>
              <a:t>pendidikan</a:t>
            </a:r>
            <a:endParaRPr sz="1200" dirty="0"/>
          </a:p>
        </p:txBody>
      </p:sp>
      <p:sp>
        <p:nvSpPr>
          <p:cNvPr id="25" name="Google Shape;181;p22"/>
          <p:cNvSpPr txBox="1">
            <a:spLocks noGrp="1"/>
          </p:cNvSpPr>
          <p:nvPr>
            <p:ph type="subTitle" idx="2"/>
          </p:nvPr>
        </p:nvSpPr>
        <p:spPr>
          <a:xfrm>
            <a:off x="5857648" y="3569844"/>
            <a:ext cx="2510700" cy="5428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r>
              <a:rPr lang="en-US" sz="1200" dirty="0" err="1"/>
              <a:t>Isikan</a:t>
            </a:r>
            <a:r>
              <a:rPr lang="en-US" sz="1200" dirty="0"/>
              <a:t> AK </a:t>
            </a:r>
            <a:r>
              <a:rPr lang="en-US" sz="1200" dirty="0" err="1"/>
              <a:t>Perolehan</a:t>
            </a:r>
            <a:r>
              <a:rPr lang="en-US" sz="1200" dirty="0"/>
              <a:t> </a:t>
            </a:r>
            <a:r>
              <a:rPr lang="en-US" sz="1200" dirty="0" err="1"/>
              <a:t>Tahun</a:t>
            </a:r>
            <a:r>
              <a:rPr lang="en-US" sz="1200" dirty="0"/>
              <a:t> </a:t>
            </a:r>
            <a:r>
              <a:rPr lang="en-US" sz="1200" dirty="0" err="1"/>
              <a:t>ini</a:t>
            </a:r>
            <a:endParaRPr sz="1200" dirty="0"/>
          </a:p>
        </p:txBody>
      </p:sp>
      <p:cxnSp>
        <p:nvCxnSpPr>
          <p:cNvPr id="26" name="Google Shape;751;p22"/>
          <p:cNvCxnSpPr>
            <a:cxnSpLocks/>
          </p:cNvCxnSpPr>
          <p:nvPr/>
        </p:nvCxnSpPr>
        <p:spPr>
          <a:xfrm flipH="1">
            <a:off x="2110173" y="3841268"/>
            <a:ext cx="3657936" cy="0"/>
          </a:xfrm>
          <a:prstGeom prst="straightConnector1">
            <a:avLst/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227EC27-F08C-FDB6-E6C2-4665C48E8EAD}"/>
              </a:ext>
            </a:extLst>
          </p:cNvPr>
          <p:cNvSpPr/>
          <p:nvPr/>
        </p:nvSpPr>
        <p:spPr>
          <a:xfrm>
            <a:off x="581891" y="2317440"/>
            <a:ext cx="4354945" cy="1298596"/>
          </a:xfrm>
          <a:prstGeom prst="rect">
            <a:avLst/>
          </a:prstGeom>
          <a:noFill/>
          <a:ln>
            <a:solidFill>
              <a:srgbClr val="FFD9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31" name="Google Shape;751;p22">
            <a:extLst>
              <a:ext uri="{FF2B5EF4-FFF2-40B4-BE49-F238E27FC236}">
                <a16:creationId xmlns:a16="http://schemas.microsoft.com/office/drawing/2014/main" id="{B450484D-D8E4-E226-B774-D9D64B1AB7CE}"/>
              </a:ext>
            </a:extLst>
          </p:cNvPr>
          <p:cNvCxnSpPr>
            <a:cxnSpLocks/>
          </p:cNvCxnSpPr>
          <p:nvPr/>
        </p:nvCxnSpPr>
        <p:spPr>
          <a:xfrm flipH="1">
            <a:off x="2110173" y="3685237"/>
            <a:ext cx="3657936" cy="0"/>
          </a:xfrm>
          <a:prstGeom prst="straightConnector1">
            <a:avLst/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4" name="Google Shape;751;p22">
            <a:extLst>
              <a:ext uri="{FF2B5EF4-FFF2-40B4-BE49-F238E27FC236}">
                <a16:creationId xmlns:a16="http://schemas.microsoft.com/office/drawing/2014/main" id="{4BE69C5A-BC20-A54E-F7AB-03CE5BDE6853}"/>
              </a:ext>
            </a:extLst>
          </p:cNvPr>
          <p:cNvCxnSpPr>
            <a:cxnSpLocks/>
          </p:cNvCxnSpPr>
          <p:nvPr/>
        </p:nvCxnSpPr>
        <p:spPr>
          <a:xfrm flipH="1">
            <a:off x="2110173" y="4049086"/>
            <a:ext cx="3657936" cy="0"/>
          </a:xfrm>
          <a:prstGeom prst="straightConnector1">
            <a:avLst/>
          </a:prstGeom>
          <a:noFill/>
          <a:ln w="28575" cap="flat" cmpd="sng">
            <a:solidFill>
              <a:srgbClr val="FFD96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5" name="Google Shape;181;p22">
            <a:extLst>
              <a:ext uri="{FF2B5EF4-FFF2-40B4-BE49-F238E27FC236}">
                <a16:creationId xmlns:a16="http://schemas.microsoft.com/office/drawing/2014/main" id="{D39E8684-C62B-08E1-AE80-D102FF3F69E0}"/>
              </a:ext>
            </a:extLst>
          </p:cNvPr>
          <p:cNvSpPr txBox="1">
            <a:spLocks/>
          </p:cNvSpPr>
          <p:nvPr/>
        </p:nvSpPr>
        <p:spPr>
          <a:xfrm>
            <a:off x="5857648" y="3797015"/>
            <a:ext cx="2510700" cy="542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unito ExtraBold"/>
              <a:buNone/>
              <a:defRPr sz="1400" b="0" i="0" u="none" strike="noStrike" cap="none">
                <a:solidFill>
                  <a:srgbClr val="000000"/>
                </a:solidFill>
                <a:latin typeface="Nunito ExtraBold"/>
                <a:ea typeface="Nunito ExtraBold"/>
                <a:cs typeface="Nunito ExtraBold"/>
                <a:sym typeface="Nunito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Kodchasan"/>
              <a:buNone/>
              <a:defRPr sz="1400" b="1" i="0" u="none" strike="noStrike" cap="none">
                <a:solidFill>
                  <a:srgbClr val="000000"/>
                </a:solidFill>
                <a:latin typeface="Kodchasan"/>
                <a:ea typeface="Kodchasan"/>
                <a:cs typeface="Kodchasan"/>
                <a:sym typeface="Kodchasan"/>
              </a:defRPr>
            </a:lvl9pPr>
          </a:lstStyle>
          <a:p>
            <a:pPr algn="l">
              <a:spcBef>
                <a:spcPts val="1000"/>
              </a:spcBef>
              <a:spcAft>
                <a:spcPts val="1600"/>
              </a:spcAft>
            </a:pPr>
            <a:r>
              <a:rPr lang="fi-FI" sz="1200" dirty="0"/>
              <a:t>Isikan AK Total</a:t>
            </a:r>
          </a:p>
        </p:txBody>
      </p:sp>
    </p:spTree>
    <p:extLst>
      <p:ext uri="{BB962C8B-B14F-4D97-AF65-F5344CB8AC3E}">
        <p14:creationId xmlns:p14="http://schemas.microsoft.com/office/powerpoint/2010/main" val="3499634100"/>
      </p:ext>
    </p:extLst>
  </p:cSld>
  <p:clrMapOvr>
    <a:masterClrMapping/>
  </p:clrMapOvr>
</p:sld>
</file>

<file path=ppt/theme/theme1.xml><?xml version="1.0" encoding="utf-8"?>
<a:theme xmlns:a="http://schemas.openxmlformats.org/drawingml/2006/main" name="Architecture Portfoli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rchitecture Portfoli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ef7128f-a7d0-43d2-bee4-5f56f49c64da" xsi:nil="true"/>
    <lcf76f155ced4ddcb4097134ff3c332f xmlns="6d95bc28-2e5c-4ccd-92aa-ea746d83373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8A126F045CFA4FBFC051756F52F0CC" ma:contentTypeVersion="14" ma:contentTypeDescription="Create a new document." ma:contentTypeScope="" ma:versionID="8962bfae82dacc7589e6dd7b3599e295">
  <xsd:schema xmlns:xsd="http://www.w3.org/2001/XMLSchema" xmlns:xs="http://www.w3.org/2001/XMLSchema" xmlns:p="http://schemas.microsoft.com/office/2006/metadata/properties" xmlns:ns2="6d95bc28-2e5c-4ccd-92aa-ea746d833732" xmlns:ns3="0ef7128f-a7d0-43d2-bee4-5f56f49c64da" targetNamespace="http://schemas.microsoft.com/office/2006/metadata/properties" ma:root="true" ma:fieldsID="f512df12bfccd31eac3982008d58f178" ns2:_="" ns3:_="">
    <xsd:import namespace="6d95bc28-2e5c-4ccd-92aa-ea746d833732"/>
    <xsd:import namespace="0ef7128f-a7d0-43d2-bee4-5f56f49c64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5bc28-2e5c-4ccd-92aa-ea746d8337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13a81aea-b39a-4503-b357-deb112bd17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f7128f-a7d0-43d2-bee4-5f56f49c64d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be158e0-bd24-49ff-9a2e-d84b5ed6bbd4}" ma:internalName="TaxCatchAll" ma:showField="CatchAllData" ma:web="0ef7128f-a7d0-43d2-bee4-5f56f49c64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33161E-B941-4761-A984-968CF5E7E5A6}">
  <ds:schemaRefs>
    <ds:schemaRef ds:uri="http://purl.org/dc/elements/1.1/"/>
    <ds:schemaRef ds:uri="http://schemas.microsoft.com/office/infopath/2007/PartnerControls"/>
    <ds:schemaRef ds:uri="http://www.w3.org/XML/1998/namespace"/>
    <ds:schemaRef ds:uri="http://purl.org/dc/terms/"/>
    <ds:schemaRef ds:uri="6d95bc28-2e5c-4ccd-92aa-ea746d833732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0ef7128f-a7d0-43d2-bee4-5f56f49c64da"/>
  </ds:schemaRefs>
</ds:datastoreItem>
</file>

<file path=customXml/itemProps2.xml><?xml version="1.0" encoding="utf-8"?>
<ds:datastoreItem xmlns:ds="http://schemas.openxmlformats.org/officeDocument/2006/customXml" ds:itemID="{BDA69C44-FEF1-4965-92C9-938AF63453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95bc28-2e5c-4ccd-92aa-ea746d833732"/>
    <ds:schemaRef ds:uri="0ef7128f-a7d0-43d2-bee4-5f56f49c64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E79479E-3DFA-40C2-95F6-062F1FCBD6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4898</TotalTime>
  <Words>1106</Words>
  <Application>Microsoft Office PowerPoint</Application>
  <PresentationFormat>On-screen Show (16:9)</PresentationFormat>
  <Paragraphs>176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Wingdings</vt:lpstr>
      <vt:lpstr>Nunito Light</vt:lpstr>
      <vt:lpstr>Nunito</vt:lpstr>
      <vt:lpstr>Arial</vt:lpstr>
      <vt:lpstr>Varela Round</vt:lpstr>
      <vt:lpstr>Nunito ExtraBold</vt:lpstr>
      <vt:lpstr>Century Gothic</vt:lpstr>
      <vt:lpstr>Open Sans</vt:lpstr>
      <vt:lpstr>Architecture Portfolio</vt:lpstr>
      <vt:lpstr>1_Architecture Portfolio</vt:lpstr>
      <vt:lpstr>PowerPoint Presentation</vt:lpstr>
      <vt:lpstr>DAFTAR ISTILAH JUKNIS E-JAFUNG</vt:lpstr>
      <vt:lpstr>-01- Pelaporan</vt:lpstr>
      <vt:lpstr>ALUR UMUM MODUL PENGANGKATAN</vt:lpstr>
      <vt:lpstr>-01.1- Pelaporan Angka Kredit</vt:lpstr>
      <vt:lpstr>ALUR UMUM MODUL PELAPORAN</vt:lpstr>
      <vt:lpstr>-01.1- Pelaporan Angka Kredit</vt:lpstr>
      <vt:lpstr>-01.1.A- REKAM PELAPORAN role user: User JF</vt:lpstr>
      <vt:lpstr>-01.1.A- PROFIL JAFUNG role user: User JF</vt:lpstr>
      <vt:lpstr>-01.1.A- PROFIL JAFUNG role user: User JF</vt:lpstr>
      <vt:lpstr>-01.1.A- PROFIL JAFUNG role user: User JF</vt:lpstr>
      <vt:lpstr>-01.1- Pelaporan Angka Kredit</vt:lpstr>
      <vt:lpstr>-01.1.B- KIRIM PELAPORAN role user: User JF</vt:lpstr>
      <vt:lpstr>-01.1- Pelaporan Angka Kredit</vt:lpstr>
      <vt:lpstr>-01.1.C- VERIFIKASI PELAPORAN role user: User Atasan Langsung</vt:lpstr>
      <vt:lpstr>-01.1.C- VERIFIKASI PELAPORAN role user: User Atasan Langsung</vt:lpstr>
      <vt:lpstr>-01.1.C- VERIFIKASI PELAPORAN role user: User Atasan Langsung</vt:lpstr>
      <vt:lpstr>-01.1.C- VERIFIKASI PELAPORAN role user: User Atasan Langsung</vt:lpstr>
      <vt:lpstr>-01.1- Pelaporan Angka Kredit</vt:lpstr>
      <vt:lpstr>-01.1.D- ROLLBACK PELAPORAN role user: User Atasan Langsung</vt:lpstr>
      <vt:lpstr>-01.1.D- ROLLBACK PELAPORAN role user: User Atasan Langsung</vt:lpstr>
      <vt:lpstr>PowerPoint Presentation</vt:lpstr>
      <vt:lpstr>TERIMAKASIH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Danawan Bimantoro</cp:lastModifiedBy>
  <cp:revision>629</cp:revision>
  <dcterms:modified xsi:type="dcterms:W3CDTF">2024-07-14T06:10:12Z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0x0101003A8A126F045CFA4FBFC051756F52F0CC</vt:lpwstr>
  </property>
  <property fmtid="{D5CDD505-2E9C-101B-9397-08002B2CF9AE}" pid="3" name="MediaServiceImageTags">
    <vt:lpwstr/>
  </property>
</Properties>
</file>